
<file path=[Content_Types].xml><?xml version="1.0" encoding="utf-8"?>
<Types xmlns="http://schemas.openxmlformats.org/package/2006/content-types">
  <Default Extension="jpeg" ContentType="image/jpe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xml" ContentType="application/vnd.openxmlformats-officedocument.presentationml.slideLayout+xml"/>
  <Override PartName="/ppt/slideLayouts/slideLayout80.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 id="2147483673" r:id="rId4"/>
    <p:sldMasterId id="2147483685" r:id="rId5"/>
    <p:sldMasterId id="2147483697" r:id="rId6"/>
    <p:sldMasterId id="2147483709" r:id="rId7"/>
    <p:sldMasterId id="2147483721" r:id="rId8"/>
  </p:sldMasterIdLst>
  <p:notesMasterIdLst>
    <p:notesMasterId r:id="rId16"/>
  </p:notesMasterIdLst>
  <p:sldIdLst>
    <p:sldId id="305" r:id="rId9"/>
    <p:sldId id="291" r:id="rId10"/>
    <p:sldId id="277" r:id="rId11"/>
    <p:sldId id="278" r:id="rId12"/>
    <p:sldId id="267" r:id="rId13"/>
    <p:sldId id="294" r:id="rId14"/>
    <p:sldId id="295" r:id="rId15"/>
    <p:sldId id="296" r:id="rId17"/>
    <p:sldId id="279" r:id="rId18"/>
    <p:sldId id="298" r:id="rId19"/>
    <p:sldId id="299" r:id="rId20"/>
    <p:sldId id="301" r:id="rId21"/>
    <p:sldId id="302" r:id="rId22"/>
    <p:sldId id="303" r:id="rId23"/>
    <p:sldId id="304" r:id="rId24"/>
    <p:sldId id="307" r:id="rId25"/>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2FDB2607-1784-4EEB-B798-7EB5836EED8A}">
        <p14:showMediaCtrls xmlns:p14="http://schemas.microsoft.com/office/powerpoint/2010/main" val="1"/>
      </p:ext>
    </p:extLst>
  </p:showPr>
  <p:clrMru>
    <a:srgbClr val="FF0000"/>
    <a:srgbClr val="000066"/>
    <a:srgbClr val="CCECFF"/>
    <a:srgbClr val="009900"/>
    <a:srgbClr val="33CC33"/>
    <a:srgbClr val="C9D0E5"/>
    <a:srgbClr val="FF33CC"/>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94269" autoAdjust="0"/>
  </p:normalViewPr>
  <p:slideViewPr>
    <p:cSldViewPr>
      <p:cViewPr>
        <p:scale>
          <a:sx n="116" d="100"/>
          <a:sy n="116" d="100"/>
        </p:scale>
        <p:origin x="-1494" y="72"/>
      </p:cViewPr>
      <p:guideLst>
        <p:guide orient="horz" pos="2160"/>
        <p:guide pos="2880"/>
      </p:guideLst>
    </p:cSldViewPr>
  </p:slideViewPr>
  <p:outlineViewPr>
    <p:cViewPr>
      <p:scale>
        <a:sx n="33" d="100"/>
        <a:sy n="33" d="100"/>
      </p:scale>
      <p:origin x="0" y="102"/>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1.xml"/><Relationship Id="rId8" Type="http://schemas.openxmlformats.org/officeDocument/2006/relationships/slideMaster" Target="slideMasters/slideMaster7.xml"/><Relationship Id="rId7" Type="http://schemas.openxmlformats.org/officeDocument/2006/relationships/slideMaster" Target="slideMasters/slideMaster6.xml"/><Relationship Id="rId6" Type="http://schemas.openxmlformats.org/officeDocument/2006/relationships/slideMaster" Target="slideMasters/slideMaster5.xml"/><Relationship Id="rId5" Type="http://schemas.openxmlformats.org/officeDocument/2006/relationships/slideMaster" Target="slideMasters/slideMaster4.xml"/><Relationship Id="rId4" Type="http://schemas.openxmlformats.org/officeDocument/2006/relationships/slideMaster" Target="slideMasters/slideMaster3.xml"/><Relationship Id="rId3" Type="http://schemas.openxmlformats.org/officeDocument/2006/relationships/slideMaster" Target="slideMasters/slideMaster2.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slide" Target="slides/slide16.xml"/><Relationship Id="rId24" Type="http://schemas.openxmlformats.org/officeDocument/2006/relationships/slide" Target="slides/slide15.xml"/><Relationship Id="rId23" Type="http://schemas.openxmlformats.org/officeDocument/2006/relationships/slide" Target="slides/slide14.xml"/><Relationship Id="rId22" Type="http://schemas.openxmlformats.org/officeDocument/2006/relationships/slide" Target="slides/slide13.xml"/><Relationship Id="rId21" Type="http://schemas.openxmlformats.org/officeDocument/2006/relationships/slide" Target="slides/slide12.xml"/><Relationship Id="rId20" Type="http://schemas.openxmlformats.org/officeDocument/2006/relationships/slide" Target="slides/slide11.xml"/><Relationship Id="rId2" Type="http://schemas.openxmlformats.org/officeDocument/2006/relationships/theme" Target="theme/theme1.xml"/><Relationship Id="rId19" Type="http://schemas.openxmlformats.org/officeDocument/2006/relationships/slide" Target="slides/slide10.xml"/><Relationship Id="rId18" Type="http://schemas.openxmlformats.org/officeDocument/2006/relationships/slide" Target="slides/slide9.xml"/><Relationship Id="rId17" Type="http://schemas.openxmlformats.org/officeDocument/2006/relationships/slide" Target="slides/slide8.xml"/><Relationship Id="rId16" Type="http://schemas.openxmlformats.org/officeDocument/2006/relationships/notesMaster" Target="notesMasters/notesMaster1.xml"/><Relationship Id="rId15" Type="http://schemas.openxmlformats.org/officeDocument/2006/relationships/slide" Target="slides/slide7.xml"/><Relationship Id="rId14" Type="http://schemas.openxmlformats.org/officeDocument/2006/relationships/slide" Target="slides/slide6.xml"/><Relationship Id="rId13" Type="http://schemas.openxmlformats.org/officeDocument/2006/relationships/slide" Target="slides/slide5.xml"/><Relationship Id="rId12" Type="http://schemas.openxmlformats.org/officeDocument/2006/relationships/slide" Target="slides/slide4.xml"/><Relationship Id="rId11" Type="http://schemas.openxmlformats.org/officeDocument/2006/relationships/slide" Target="slides/slide3.xml"/><Relationship Id="rId10" Type="http://schemas.openxmlformats.org/officeDocument/2006/relationships/slide" Target="slides/slide2.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40D1D103-C925-412A-B244-D3975EB5BEC7}" type="datetimeFigureOut">
              <a:rPr lang="zh-CN" altLang="en-US"/>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smtClean="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63E74B61-17C4-4F0F-ABC6-631780181A41}"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幻灯片图像占位符 1"/>
          <p:cNvSpPr>
            <a:spLocks noGrp="1" noRot="1" noChangeAspect="1" noTextEdit="1"/>
          </p:cNvSpPr>
          <p:nvPr>
            <p:ph type="sldImg"/>
          </p:nvPr>
        </p:nvSpPr>
        <p:spPr bwMode="auto">
          <a:noFill/>
          <a:ln>
            <a:solidFill>
              <a:srgbClr val="000000"/>
            </a:solidFill>
            <a:miter lim="800000"/>
          </a:ln>
        </p:spPr>
      </p:sp>
      <p:sp>
        <p:nvSpPr>
          <p:cNvPr id="59395"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59396" name="灯片编号占位符 3"/>
          <p:cNvSpPr>
            <a:spLocks noGrp="1"/>
          </p:cNvSpPr>
          <p:nvPr>
            <p:ph type="sldNum" sz="quarter" idx="5"/>
          </p:nvPr>
        </p:nvSpPr>
        <p:spPr bwMode="auto">
          <a:noFill/>
          <a:ln>
            <a:miter lim="800000"/>
          </a:ln>
        </p:spPr>
        <p:txBody>
          <a:bodyPr wrap="square" numCol="1" anchorCtr="0" compatLnSpc="1"/>
          <a:lstStyle/>
          <a:p>
            <a:fld id="{9D1DC28A-8444-46B7-A499-69F7824CD162}" type="slidenum">
              <a:rPr lang="zh-CN" altLang="en-US" smtClean="0"/>
            </a:fld>
            <a:endParaRPr lang="zh-CN"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themeOverride" Target="../theme/themeOverride1.xml"/><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3" Type="http://schemas.openxmlformats.org/officeDocument/2006/relationships/themeOverride" Target="../theme/themeOverride2.xml"/><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3" Type="http://schemas.openxmlformats.org/officeDocument/2006/relationships/themeOverride" Target="../theme/themeOverride3.xml"/><Relationship Id="rId2" Type="http://schemas.openxmlformats.org/officeDocument/2006/relationships/image" Target="../media/image9.jpeg"/><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2.jpeg"/><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9BBE4E1C-6866-4B71-9C85-B36975D7272B}" type="slidenum">
              <a:rPr lang="en-US" altLang="zh-CN"/>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6F572BC2-9F7C-45B7-9B0A-238F322FC62D}" type="slidenum">
              <a:rPr lang="en-US" altLang="zh-CN"/>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8ED5CACC-9F72-4CFC-8180-0DAFE15C43DF}" type="slidenum">
              <a:rPr lang="en-US" altLang="zh-CN"/>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74638"/>
            <a:ext cx="8229600" cy="58515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p:txBody>
          <a:bodyPr/>
          <a:lstStyle>
            <a:lvl1pPr>
              <a:defRPr/>
            </a:lvl1pPr>
          </a:lstStyle>
          <a:p>
            <a:pPr>
              <a:defRPr/>
            </a:pPr>
            <a:fld id="{81401E81-816F-434F-8AC9-8FFB2FCC4626}" type="slidenum">
              <a:rPr lang="en-US" altLang="zh-CN"/>
            </a:fld>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173157"/>
            <a:ext cx="7772400" cy="1470025"/>
          </a:xfrm>
        </p:spPr>
        <p:txBody>
          <a:bodyPr anchor="b"/>
          <a:lstStyle>
            <a:lvl1pPr algn="l">
              <a:defRPr sz="4800"/>
            </a:lvl1pPr>
          </a:lstStyle>
          <a:p>
            <a:r>
              <a:rPr lang="zh-CN" altLang="en-US" smtClean="0"/>
              <a:t>单击此处编辑母版标题样式</a:t>
            </a:r>
            <a:endParaRPr lang="en-US"/>
          </a:p>
        </p:txBody>
      </p:sp>
      <p:sp>
        <p:nvSpPr>
          <p:cNvPr id="3" name="副标题 2"/>
          <p:cNvSpPr>
            <a:spLocks noGrp="1"/>
          </p:cNvSpPr>
          <p:nvPr>
            <p:ph type="subTitle" idx="1"/>
          </p:nvPr>
        </p:nvSpPr>
        <p:spPr>
          <a:xfrm>
            <a:off x="687716" y="2643182"/>
            <a:ext cx="6670366" cy="1752600"/>
          </a:xfrm>
        </p:spPr>
        <p:txBody>
          <a:bodyPr/>
          <a:lstStyle>
            <a:lvl1pPr marL="0" indent="0" algn="l">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83CAE538-062B-44F5-AC27-484660677CA8}" type="slidenum">
              <a:rPr lang="en-US" altLang="zh-CN"/>
            </a:fld>
            <a:endParaRPr lang="en-US" altLang="zh-CN"/>
          </a:p>
        </p:txBody>
      </p:sp>
    </p:spTree>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F0604819-A192-44C4-8C85-17A9864F5A40}" type="slidenum">
              <a:rPr lang="en-US" altLang="zh-CN"/>
            </a:fld>
            <a:endParaRPr lang="en-US" altLang="zh-CN"/>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showMasterSp="0">
  <p:cSld name="节标题">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85800" y="2924181"/>
            <a:ext cx="7772400" cy="1362075"/>
          </a:xfrm>
        </p:spPr>
        <p:txBody>
          <a:bodyPr anchor="t"/>
          <a:lstStyle>
            <a:lvl1pPr algn="l">
              <a:defRPr sz="4400" b="0" cap="all"/>
            </a:lvl1pPr>
          </a:lstStyle>
          <a:p>
            <a:r>
              <a:rPr lang="zh-CN" altLang="en-US" smtClean="0"/>
              <a:t>单击此处编辑母版标题样式</a:t>
            </a:r>
            <a:endParaRPr lang="en-US"/>
          </a:p>
        </p:txBody>
      </p:sp>
      <p:sp>
        <p:nvSpPr>
          <p:cNvPr id="3" name="文本占位符 2"/>
          <p:cNvSpPr>
            <a:spLocks noGrp="1"/>
          </p:cNvSpPr>
          <p:nvPr>
            <p:ph type="body" idx="1"/>
          </p:nvPr>
        </p:nvSpPr>
        <p:spPr>
          <a:xfrm>
            <a:off x="685800" y="1428747"/>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CF7662F5-E0CA-4913-A00D-6DE0541C6526}" type="slidenum">
              <a:rPr lang="en-US" altLang="zh-CN"/>
            </a:fld>
            <a:endParaRPr lang="en-US" altLang="zh-CN"/>
          </a:p>
        </p:txBody>
      </p:sp>
    </p:spTree>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5" name="日期占位符 3"/>
          <p:cNvSpPr>
            <a:spLocks noGrp="1"/>
          </p:cNvSpPr>
          <p:nvPr>
            <p:ph type="dt" sz="half" idx="10"/>
          </p:nvPr>
        </p:nvSpPr>
        <p:spPr/>
        <p:txBody>
          <a:bodyPr/>
          <a:lstStyle>
            <a:lvl1pPr>
              <a:defRPr/>
            </a:lvl1pPr>
          </a:lstStyle>
          <a:p>
            <a:pPr>
              <a:defRPr/>
            </a:pPr>
            <a:endParaRPr lang="en-US" altLang="zh-CN"/>
          </a:p>
        </p:txBody>
      </p:sp>
      <p:sp>
        <p:nvSpPr>
          <p:cNvPr id="6" name="页脚占位符 4"/>
          <p:cNvSpPr>
            <a:spLocks noGrp="1"/>
          </p:cNvSpPr>
          <p:nvPr>
            <p:ph type="ftr" sz="quarter" idx="11"/>
          </p:nvPr>
        </p:nvSpPr>
        <p:spPr/>
        <p:txBody>
          <a:bodyPr/>
          <a:lstStyle>
            <a:lvl1pPr>
              <a:defRPr/>
            </a:lvl1pPr>
          </a:lstStyle>
          <a:p>
            <a:pPr>
              <a:defRPr/>
            </a:pPr>
            <a:endParaRPr lang="en-US" altLang="zh-CN"/>
          </a:p>
        </p:txBody>
      </p:sp>
      <p:sp>
        <p:nvSpPr>
          <p:cNvPr id="7" name="灯片编号占位符 5"/>
          <p:cNvSpPr>
            <a:spLocks noGrp="1"/>
          </p:cNvSpPr>
          <p:nvPr>
            <p:ph type="sldNum" sz="quarter" idx="12"/>
          </p:nvPr>
        </p:nvSpPr>
        <p:spPr/>
        <p:txBody>
          <a:bodyPr/>
          <a:lstStyle>
            <a:lvl1pPr>
              <a:defRPr/>
            </a:lvl1pPr>
          </a:lstStyle>
          <a:p>
            <a:pPr>
              <a:defRPr/>
            </a:pPr>
            <a:fld id="{728497F3-FA37-4726-9C7E-CB967BE4247C}" type="slidenum">
              <a:rPr lang="en-US" altLang="zh-CN"/>
            </a:fld>
            <a:endParaRPr lang="en-US" altLang="zh-CN"/>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7" name="日期占位符 3"/>
          <p:cNvSpPr>
            <a:spLocks noGrp="1"/>
          </p:cNvSpPr>
          <p:nvPr>
            <p:ph type="dt" sz="half" idx="10"/>
          </p:nvPr>
        </p:nvSpPr>
        <p:spPr/>
        <p:txBody>
          <a:bodyPr/>
          <a:lstStyle>
            <a:lvl1pPr>
              <a:defRPr/>
            </a:lvl1pPr>
          </a:lstStyle>
          <a:p>
            <a:pPr>
              <a:defRPr/>
            </a:pPr>
            <a:endParaRPr lang="en-US" altLang="zh-CN"/>
          </a:p>
        </p:txBody>
      </p:sp>
      <p:sp>
        <p:nvSpPr>
          <p:cNvPr id="8" name="页脚占位符 4"/>
          <p:cNvSpPr>
            <a:spLocks noGrp="1"/>
          </p:cNvSpPr>
          <p:nvPr>
            <p:ph type="ftr" sz="quarter" idx="11"/>
          </p:nvPr>
        </p:nvSpPr>
        <p:spPr/>
        <p:txBody>
          <a:bodyPr/>
          <a:lstStyle>
            <a:lvl1pPr>
              <a:defRPr/>
            </a:lvl1pPr>
          </a:lstStyle>
          <a:p>
            <a:pPr>
              <a:defRPr/>
            </a:pPr>
            <a:endParaRPr lang="en-US" altLang="zh-CN"/>
          </a:p>
        </p:txBody>
      </p:sp>
      <p:sp>
        <p:nvSpPr>
          <p:cNvPr id="9" name="灯片编号占位符 5"/>
          <p:cNvSpPr>
            <a:spLocks noGrp="1"/>
          </p:cNvSpPr>
          <p:nvPr>
            <p:ph type="sldNum" sz="quarter" idx="12"/>
          </p:nvPr>
        </p:nvSpPr>
        <p:spPr/>
        <p:txBody>
          <a:bodyPr/>
          <a:lstStyle>
            <a:lvl1pPr>
              <a:defRPr/>
            </a:lvl1pPr>
          </a:lstStyle>
          <a:p>
            <a:pPr>
              <a:defRPr/>
            </a:pPr>
            <a:fld id="{93D49581-5C30-4C5B-81BB-736CD4619B78}" type="slidenum">
              <a:rPr lang="en-US" altLang="zh-CN"/>
            </a:fld>
            <a:endParaRPr lang="en-US" altLang="zh-CN"/>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日期占位符 3"/>
          <p:cNvSpPr>
            <a:spLocks noGrp="1"/>
          </p:cNvSpPr>
          <p:nvPr>
            <p:ph type="dt" sz="half" idx="10"/>
          </p:nvPr>
        </p:nvSpPr>
        <p:spPr/>
        <p:txBody>
          <a:bodyPr/>
          <a:lstStyle>
            <a:lvl1pPr>
              <a:defRPr/>
            </a:lvl1pPr>
          </a:lstStyle>
          <a:p>
            <a:pPr>
              <a:defRPr/>
            </a:pPr>
            <a:endParaRPr lang="en-US" altLang="zh-CN"/>
          </a:p>
        </p:txBody>
      </p:sp>
      <p:sp>
        <p:nvSpPr>
          <p:cNvPr id="4" name="页脚占位符 4"/>
          <p:cNvSpPr>
            <a:spLocks noGrp="1"/>
          </p:cNvSpPr>
          <p:nvPr>
            <p:ph type="ftr" sz="quarter" idx="11"/>
          </p:nvPr>
        </p:nvSpPr>
        <p:spPr/>
        <p:txBody>
          <a:bodyPr/>
          <a:lstStyle>
            <a:lvl1pPr>
              <a:defRPr/>
            </a:lvl1pPr>
          </a:lstStyle>
          <a:p>
            <a:pPr>
              <a:defRPr/>
            </a:pPr>
            <a:endParaRPr lang="en-US" altLang="zh-CN"/>
          </a:p>
        </p:txBody>
      </p:sp>
      <p:sp>
        <p:nvSpPr>
          <p:cNvPr id="5" name="灯片编号占位符 5"/>
          <p:cNvSpPr>
            <a:spLocks noGrp="1"/>
          </p:cNvSpPr>
          <p:nvPr>
            <p:ph type="sldNum" sz="quarter" idx="12"/>
          </p:nvPr>
        </p:nvSpPr>
        <p:spPr/>
        <p:txBody>
          <a:bodyPr/>
          <a:lstStyle>
            <a:lvl1pPr>
              <a:defRPr/>
            </a:lvl1pPr>
          </a:lstStyle>
          <a:p>
            <a:pPr>
              <a:defRPr/>
            </a:pPr>
            <a:fld id="{B5A5D39B-3968-4EF9-924F-F3E3AD4D358B}" type="slidenum">
              <a:rPr lang="en-US" altLang="zh-CN"/>
            </a:fld>
            <a:endParaRPr lang="en-US" altLang="zh-CN"/>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endParaRPr lang="en-US" altLang="zh-CN"/>
          </a:p>
        </p:txBody>
      </p:sp>
      <p:sp>
        <p:nvSpPr>
          <p:cNvPr id="3" name="页脚占位符 4"/>
          <p:cNvSpPr>
            <a:spLocks noGrp="1"/>
          </p:cNvSpPr>
          <p:nvPr>
            <p:ph type="ftr" sz="quarter" idx="11"/>
          </p:nvPr>
        </p:nvSpPr>
        <p:spPr/>
        <p:txBody>
          <a:bodyPr/>
          <a:lstStyle>
            <a:lvl1pPr>
              <a:defRPr/>
            </a:lvl1pPr>
          </a:lstStyle>
          <a:p>
            <a:pPr>
              <a:defRPr/>
            </a:pPr>
            <a:endParaRPr lang="en-US" altLang="zh-CN"/>
          </a:p>
        </p:txBody>
      </p:sp>
      <p:sp>
        <p:nvSpPr>
          <p:cNvPr id="4" name="灯片编号占位符 5"/>
          <p:cNvSpPr>
            <a:spLocks noGrp="1"/>
          </p:cNvSpPr>
          <p:nvPr>
            <p:ph type="sldNum" sz="quarter" idx="12"/>
          </p:nvPr>
        </p:nvSpPr>
        <p:spPr/>
        <p:txBody>
          <a:bodyPr/>
          <a:lstStyle>
            <a:lvl1pPr>
              <a:defRPr/>
            </a:lvl1pPr>
          </a:lstStyle>
          <a:p>
            <a:pPr>
              <a:defRPr/>
            </a:pPr>
            <a:fld id="{600DBB3E-76BF-49A2-B25C-FD2101ABAEBD}" type="slidenum">
              <a:rPr lang="en-US" altLang="zh-CN"/>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DB86046A-57B8-48CF-B4AF-B59D9382DEEC}" type="slidenum">
              <a:rPr lang="en-US" altLang="zh-CN"/>
            </a:fld>
            <a:endParaRPr lang="en-US" altLang="zh-CN"/>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3" name="内容占位符 2"/>
          <p:cNvSpPr>
            <a:spLocks noGrp="1"/>
          </p:cNvSpPr>
          <p:nvPr>
            <p:ph idx="1"/>
          </p:nvPr>
        </p:nvSpPr>
        <p:spPr>
          <a:xfrm>
            <a:off x="460382" y="1071546"/>
            <a:ext cx="5111750" cy="50497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文本占位符 3"/>
          <p:cNvSpPr>
            <a:spLocks noGrp="1"/>
          </p:cNvSpPr>
          <p:nvPr>
            <p:ph type="body" sz="half" idx="2"/>
          </p:nvPr>
        </p:nvSpPr>
        <p:spPr>
          <a:xfrm>
            <a:off x="5679083" y="1071546"/>
            <a:ext cx="3008313" cy="34290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2" name="标题 1"/>
          <p:cNvSpPr>
            <a:spLocks noGrp="1"/>
          </p:cNvSpPr>
          <p:nvPr>
            <p:ph type="title"/>
          </p:nvPr>
        </p:nvSpPr>
        <p:spPr>
          <a:xfrm>
            <a:off x="457205" y="285728"/>
            <a:ext cx="8230993" cy="696626"/>
          </a:xfrm>
        </p:spPr>
        <p:txBody>
          <a:bodyPr/>
          <a:lstStyle>
            <a:lvl1pPr algn="ctr">
              <a:defRPr sz="3600" b="0"/>
            </a:lvl1pPr>
          </a:lstStyle>
          <a:p>
            <a:r>
              <a:rPr lang="zh-CN" altLang="en-US" smtClean="0"/>
              <a:t>单击此处编辑母版标题样式</a:t>
            </a:r>
            <a:endParaRPr lang="en-US"/>
          </a:p>
        </p:txBody>
      </p:sp>
      <p:sp>
        <p:nvSpPr>
          <p:cNvPr id="5" name="日期占位符 3"/>
          <p:cNvSpPr>
            <a:spLocks noGrp="1"/>
          </p:cNvSpPr>
          <p:nvPr>
            <p:ph type="dt" sz="half" idx="10"/>
          </p:nvPr>
        </p:nvSpPr>
        <p:spPr/>
        <p:txBody>
          <a:bodyPr/>
          <a:lstStyle>
            <a:lvl1pPr>
              <a:defRPr/>
            </a:lvl1pPr>
          </a:lstStyle>
          <a:p>
            <a:pPr>
              <a:defRPr/>
            </a:pPr>
            <a:endParaRPr lang="en-US" altLang="zh-CN"/>
          </a:p>
        </p:txBody>
      </p:sp>
      <p:sp>
        <p:nvSpPr>
          <p:cNvPr id="6" name="页脚占位符 4"/>
          <p:cNvSpPr>
            <a:spLocks noGrp="1"/>
          </p:cNvSpPr>
          <p:nvPr>
            <p:ph type="ftr" sz="quarter" idx="11"/>
          </p:nvPr>
        </p:nvSpPr>
        <p:spPr/>
        <p:txBody>
          <a:bodyPr/>
          <a:lstStyle>
            <a:lvl1pPr>
              <a:defRPr/>
            </a:lvl1pPr>
          </a:lstStyle>
          <a:p>
            <a:pPr>
              <a:defRPr/>
            </a:pPr>
            <a:endParaRPr lang="en-US" altLang="zh-CN"/>
          </a:p>
        </p:txBody>
      </p:sp>
      <p:sp>
        <p:nvSpPr>
          <p:cNvPr id="7" name="灯片编号占位符 5"/>
          <p:cNvSpPr>
            <a:spLocks noGrp="1"/>
          </p:cNvSpPr>
          <p:nvPr>
            <p:ph type="sldNum" sz="quarter" idx="12"/>
          </p:nvPr>
        </p:nvSpPr>
        <p:spPr/>
        <p:txBody>
          <a:bodyPr/>
          <a:lstStyle>
            <a:lvl1pPr>
              <a:defRPr/>
            </a:lvl1pPr>
          </a:lstStyle>
          <a:p>
            <a:pPr>
              <a:defRPr/>
            </a:pPr>
            <a:fld id="{B3E5AEC9-7A87-4FAF-A388-27445E01AA13}" type="slidenum">
              <a:rPr lang="en-US" altLang="zh-CN"/>
            </a:fld>
            <a:endParaRPr lang="en-US" altLang="zh-CN"/>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001024" y="642918"/>
            <a:ext cx="785818" cy="4572032"/>
          </a:xfrm>
        </p:spPr>
        <p:txBody>
          <a:bodyPr vert="eaVert"/>
          <a:lstStyle>
            <a:lvl1pPr algn="l">
              <a:defRPr sz="2400" b="0"/>
            </a:lvl1pPr>
          </a:lstStyle>
          <a:p>
            <a:r>
              <a:rPr lang="zh-CN" altLang="en-US" smtClean="0"/>
              <a:t>单击此处编辑母版标题样式</a:t>
            </a:r>
            <a:endParaRPr lang="en-US"/>
          </a:p>
        </p:txBody>
      </p:sp>
      <p:sp>
        <p:nvSpPr>
          <p:cNvPr id="3" name="图片占位符 2"/>
          <p:cNvSpPr>
            <a:spLocks noGrp="1"/>
          </p:cNvSpPr>
          <p:nvPr>
            <p:ph type="pic" idx="1"/>
          </p:nvPr>
        </p:nvSpPr>
        <p:spPr>
          <a:xfrm>
            <a:off x="442922" y="541340"/>
            <a:ext cx="6415094" cy="5459428"/>
          </a:xfrm>
          <a:prstGeom prst="roundRect">
            <a:avLst>
              <a:gd name="adj" fmla="val 4800"/>
            </a:avLst>
          </a:prstGeom>
          <a:solidFill>
            <a:schemeClr val="accent1">
              <a:tint val="20000"/>
            </a:schemeClr>
          </a:solidFill>
          <a:ln w="38100">
            <a:gradFill flip="none" rotWithShape="1">
              <a:gsLst>
                <a:gs pos="0">
                  <a:schemeClr val="accent1">
                    <a:alpha val="50000"/>
                  </a:schemeClr>
                </a:gs>
                <a:gs pos="100000">
                  <a:schemeClr val="accent1">
                    <a:tint val="20000"/>
                  </a:schemeClr>
                </a:gs>
              </a:gsLst>
              <a:lin ang="16200000" scaled="1"/>
              <a:tileRect/>
            </a:gradFill>
          </a:ln>
          <a:effectLst>
            <a:outerShdw blurRad="76200" dist="38100" dir="5400000" sx="100500" sy="100500" algn="tl" rotWithShape="0">
              <a:srgbClr val="000000">
                <a:alpha val="50000"/>
              </a:srgbClr>
            </a:outerShdw>
          </a:effectLst>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en-US" noProof="0"/>
          </a:p>
        </p:txBody>
      </p:sp>
      <p:sp>
        <p:nvSpPr>
          <p:cNvPr id="4" name="文本占位符 3"/>
          <p:cNvSpPr>
            <a:spLocks noGrp="1"/>
          </p:cNvSpPr>
          <p:nvPr>
            <p:ph type="body" sz="half" idx="2"/>
          </p:nvPr>
        </p:nvSpPr>
        <p:spPr>
          <a:xfrm>
            <a:off x="7072330" y="1000108"/>
            <a:ext cx="914368" cy="4214842"/>
          </a:xfrm>
        </p:spPr>
        <p:txBody>
          <a:bodyPr vert="eaVert" anchor="ctr"/>
          <a:lstStyle>
            <a:lvl1pPr marL="0" indent="0" algn="ctr">
              <a:buNone/>
              <a:defRPr sz="1400"/>
            </a:lvl1pPr>
            <a:lvl2pPr marL="457200" indent="0" algn="ctr">
              <a:buNone/>
              <a:defRPr sz="1200"/>
            </a:lvl2pPr>
            <a:lvl3pPr marL="914400" indent="0" algn="ctr">
              <a:buNone/>
              <a:defRPr sz="1000"/>
            </a:lvl3pPr>
            <a:lvl4pPr marL="1371600" indent="0" algn="ctr">
              <a:buNone/>
              <a:defRPr sz="900"/>
            </a:lvl4pPr>
            <a:lvl5pPr marL="1828800" indent="0" algn="ctr">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5" name="日期占位符 3"/>
          <p:cNvSpPr>
            <a:spLocks noGrp="1"/>
          </p:cNvSpPr>
          <p:nvPr>
            <p:ph type="dt" sz="half" idx="10"/>
          </p:nvPr>
        </p:nvSpPr>
        <p:spPr/>
        <p:txBody>
          <a:bodyPr/>
          <a:lstStyle>
            <a:lvl1pPr>
              <a:defRPr/>
            </a:lvl1pPr>
          </a:lstStyle>
          <a:p>
            <a:pPr>
              <a:defRPr/>
            </a:pPr>
            <a:endParaRPr lang="en-US" altLang="zh-CN"/>
          </a:p>
        </p:txBody>
      </p:sp>
      <p:sp>
        <p:nvSpPr>
          <p:cNvPr id="6" name="页脚占位符 4"/>
          <p:cNvSpPr>
            <a:spLocks noGrp="1"/>
          </p:cNvSpPr>
          <p:nvPr>
            <p:ph type="ftr" sz="quarter" idx="11"/>
          </p:nvPr>
        </p:nvSpPr>
        <p:spPr/>
        <p:txBody>
          <a:bodyPr/>
          <a:lstStyle>
            <a:lvl1pPr>
              <a:defRPr/>
            </a:lvl1pPr>
          </a:lstStyle>
          <a:p>
            <a:pPr>
              <a:defRPr/>
            </a:pPr>
            <a:endParaRPr lang="en-US" altLang="zh-CN"/>
          </a:p>
        </p:txBody>
      </p:sp>
      <p:sp>
        <p:nvSpPr>
          <p:cNvPr id="7" name="灯片编号占位符 5"/>
          <p:cNvSpPr>
            <a:spLocks noGrp="1"/>
          </p:cNvSpPr>
          <p:nvPr>
            <p:ph type="sldNum" sz="quarter" idx="12"/>
          </p:nvPr>
        </p:nvSpPr>
        <p:spPr/>
        <p:txBody>
          <a:bodyPr/>
          <a:lstStyle>
            <a:lvl1pPr>
              <a:defRPr/>
            </a:lvl1pPr>
          </a:lstStyle>
          <a:p>
            <a:pPr>
              <a:defRPr/>
            </a:pPr>
            <a:fld id="{CC97EB72-0CB2-43FE-897B-0DE6401F15E5}" type="slidenum">
              <a:rPr lang="en-US" altLang="zh-CN"/>
            </a:fld>
            <a:endParaRPr lang="en-US" altLang="zh-CN"/>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6FE8AFD2-6B00-42F9-8886-BFE5D12E127B}" type="slidenum">
              <a:rPr lang="en-US" altLang="zh-CN"/>
            </a:fld>
            <a:endParaRPr lang="en-US" altLang="zh-CN"/>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143768" y="274639"/>
            <a:ext cx="1543032" cy="5851525"/>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57200" y="274639"/>
            <a:ext cx="661513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8CF856B4-FA8E-4C0D-A0E6-9A38C6C74FCC}" type="slidenum">
              <a:rPr lang="en-US" altLang="zh-CN"/>
            </a:fld>
            <a:endParaRPr lang="en-US" altLang="zh-CN"/>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zh-CN" altLang="en-US" smtClean="0"/>
              <a:t>单击此处编辑母版标题样式</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zh-CN" altLang="en-US" smtClean="0"/>
              <a:t>单击此处编辑母版副标题样式</a:t>
            </a:r>
            <a:endParaRPr lang="en-US"/>
          </a:p>
        </p:txBody>
      </p:sp>
      <p:sp>
        <p:nvSpPr>
          <p:cNvPr id="4" name="Date Placeholder 29"/>
          <p:cNvSpPr>
            <a:spLocks noGrp="1"/>
          </p:cNvSpPr>
          <p:nvPr>
            <p:ph type="dt" sz="half" idx="10"/>
          </p:nvPr>
        </p:nvSpPr>
        <p:spPr/>
        <p:txBody>
          <a:bodyPr/>
          <a:lstStyle>
            <a:lvl1pPr>
              <a:defRPr/>
            </a:lvl1pPr>
          </a:lstStyle>
          <a:p>
            <a:pPr>
              <a:defRPr/>
            </a:pPr>
            <a:endParaRPr lang="en-US" altLang="zh-CN"/>
          </a:p>
        </p:txBody>
      </p:sp>
      <p:sp>
        <p:nvSpPr>
          <p:cNvPr id="5" name="Footer Placeholder 18"/>
          <p:cNvSpPr>
            <a:spLocks noGrp="1"/>
          </p:cNvSpPr>
          <p:nvPr>
            <p:ph type="ftr" sz="quarter" idx="11"/>
          </p:nvPr>
        </p:nvSpPr>
        <p:spPr/>
        <p:txBody>
          <a:bodyPr/>
          <a:lstStyle>
            <a:lvl1pPr>
              <a:defRPr/>
            </a:lvl1pPr>
          </a:lstStyle>
          <a:p>
            <a:pPr>
              <a:defRPr/>
            </a:pPr>
            <a:endParaRPr lang="en-US" altLang="zh-CN"/>
          </a:p>
        </p:txBody>
      </p:sp>
      <p:sp>
        <p:nvSpPr>
          <p:cNvPr id="6" name="Slide Number Placeholder 26"/>
          <p:cNvSpPr>
            <a:spLocks noGrp="1"/>
          </p:cNvSpPr>
          <p:nvPr>
            <p:ph type="sldNum" sz="quarter" idx="12"/>
          </p:nvPr>
        </p:nvSpPr>
        <p:spPr/>
        <p:txBody>
          <a:bodyPr/>
          <a:lstStyle>
            <a:lvl1pPr>
              <a:defRPr/>
            </a:lvl1pPr>
          </a:lstStyle>
          <a:p>
            <a:pPr>
              <a:defRPr/>
            </a:pPr>
            <a:fld id="{570DFFC3-A9E3-4A97-BB10-63A4E7FDF38C}" type="slidenum">
              <a:rPr lang="en-US" altLang="zh-CN"/>
            </a:fld>
            <a:endParaRPr lang="en-US" altLang="zh-CN"/>
          </a:p>
        </p:txBody>
      </p:sp>
    </p:spTree>
  </p:cSld>
  <p:clrMapOvr>
    <a:overrideClrMapping bg1="dk1" tx1="lt1" bg2="dk2" tx2="lt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Content Placeholder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Date Placeholder 9"/>
          <p:cNvSpPr>
            <a:spLocks noGrp="1"/>
          </p:cNvSpPr>
          <p:nvPr>
            <p:ph type="dt" sz="half" idx="10"/>
          </p:nvPr>
        </p:nvSpPr>
        <p:spPr/>
        <p:txBody>
          <a:bodyPr/>
          <a:lstStyle>
            <a:lvl1pPr>
              <a:defRPr/>
            </a:lvl1pPr>
          </a:lstStyle>
          <a:p>
            <a:pPr>
              <a:defRPr/>
            </a:pPr>
            <a:endParaRPr lang="en-US" altLang="zh-CN"/>
          </a:p>
        </p:txBody>
      </p:sp>
      <p:sp>
        <p:nvSpPr>
          <p:cNvPr id="5" name="Footer Placeholder 21"/>
          <p:cNvSpPr>
            <a:spLocks noGrp="1"/>
          </p:cNvSpPr>
          <p:nvPr>
            <p:ph type="ftr" sz="quarter" idx="11"/>
          </p:nvPr>
        </p:nvSpPr>
        <p:spPr/>
        <p:txBody>
          <a:bodyPr/>
          <a:lstStyle>
            <a:lvl1pPr>
              <a:defRPr/>
            </a:lvl1pPr>
          </a:lstStyle>
          <a:p>
            <a:pPr>
              <a:defRPr/>
            </a:pPr>
            <a:endParaRPr lang="en-US" altLang="zh-CN"/>
          </a:p>
        </p:txBody>
      </p:sp>
      <p:sp>
        <p:nvSpPr>
          <p:cNvPr id="6" name="Slide Number Placeholder 17"/>
          <p:cNvSpPr>
            <a:spLocks noGrp="1"/>
          </p:cNvSpPr>
          <p:nvPr>
            <p:ph type="sldNum" sz="quarter" idx="12"/>
          </p:nvPr>
        </p:nvSpPr>
        <p:spPr/>
        <p:txBody>
          <a:bodyPr/>
          <a:lstStyle>
            <a:lvl1pPr>
              <a:defRPr/>
            </a:lvl1pPr>
          </a:lstStyle>
          <a:p>
            <a:pPr>
              <a:defRPr/>
            </a:pPr>
            <a:fld id="{8260D700-0A56-433C-862F-263C2214F92F}" type="slidenum">
              <a:rPr lang="en-US" altLang="zh-CN"/>
            </a:fld>
            <a:endParaRPr lang="en-US" altLang="zh-CN"/>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zh-CN" altLang="en-US" smtClean="0"/>
              <a:t>单击此处编辑母版标题样式</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zh-CN" altLang="en-US" smtClean="0"/>
              <a:t>单击此处编辑母版文本样式</a:t>
            </a:r>
            <a:endParaRPr lang="zh-CN" altLang="en-US" smtClean="0"/>
          </a:p>
        </p:txBody>
      </p:sp>
      <p:sp>
        <p:nvSpPr>
          <p:cNvPr id="4" name="Date Placeholder 3"/>
          <p:cNvSpPr>
            <a:spLocks noGrp="1"/>
          </p:cNvSpPr>
          <p:nvPr>
            <p:ph type="dt" sz="half" idx="10"/>
          </p:nvPr>
        </p:nvSpPr>
        <p:spPr/>
        <p:txBody>
          <a:bodyPr/>
          <a:lstStyle>
            <a:lvl1pPr>
              <a:defRPr/>
            </a:lvl1pPr>
          </a:lstStyle>
          <a:p>
            <a:pPr>
              <a:defRPr/>
            </a:pPr>
            <a:endParaRPr lang="en-US" altLang="zh-CN"/>
          </a:p>
        </p:txBody>
      </p:sp>
      <p:sp>
        <p:nvSpPr>
          <p:cNvPr id="5" name="Footer Placeholder 4"/>
          <p:cNvSpPr>
            <a:spLocks noGrp="1"/>
          </p:cNvSpPr>
          <p:nvPr>
            <p:ph type="ftr" sz="quarter" idx="11"/>
          </p:nvPr>
        </p:nvSpPr>
        <p:spPr/>
        <p:txBody>
          <a:bodyPr/>
          <a:lstStyle>
            <a:lvl1pPr>
              <a:defRPr/>
            </a:lvl1pPr>
          </a:lstStyle>
          <a:p>
            <a:pPr>
              <a:defRPr/>
            </a:pPr>
            <a:endParaRPr lang="en-US" altLang="zh-CN"/>
          </a:p>
        </p:txBody>
      </p:sp>
      <p:sp>
        <p:nvSpPr>
          <p:cNvPr id="6" name="Slide Number Placeholder 5"/>
          <p:cNvSpPr>
            <a:spLocks noGrp="1"/>
          </p:cNvSpPr>
          <p:nvPr>
            <p:ph type="sldNum" sz="quarter" idx="12"/>
          </p:nvPr>
        </p:nvSpPr>
        <p:spPr/>
        <p:txBody>
          <a:bodyPr/>
          <a:lstStyle>
            <a:lvl1pPr>
              <a:defRPr/>
            </a:lvl1pPr>
          </a:lstStyle>
          <a:p>
            <a:pPr>
              <a:defRPr/>
            </a:pPr>
            <a:fld id="{75B8CF3E-4B29-4AD1-A065-1EE31544DCC8}" type="slidenum">
              <a:rPr lang="en-US" altLang="zh-CN"/>
            </a:fld>
            <a:endParaRPr lang="en-US" altLang="zh-CN"/>
          </a:p>
        </p:txBody>
      </p:sp>
    </p:spTree>
  </p:cSld>
  <p:clrMapOvr>
    <a:overrideClrMapping bg1="dk1" tx1="lt1" bg2="dk2" tx2="lt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zh-CN" altLang="en-US" smtClean="0"/>
              <a:t>单击此处编辑母版标题样式</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5" name="Date Placeholder 9"/>
          <p:cNvSpPr>
            <a:spLocks noGrp="1"/>
          </p:cNvSpPr>
          <p:nvPr>
            <p:ph type="dt" sz="half" idx="10"/>
          </p:nvPr>
        </p:nvSpPr>
        <p:spPr/>
        <p:txBody>
          <a:bodyPr/>
          <a:lstStyle>
            <a:lvl1pPr>
              <a:defRPr/>
            </a:lvl1pPr>
          </a:lstStyle>
          <a:p>
            <a:pPr>
              <a:defRPr/>
            </a:pPr>
            <a:endParaRPr lang="en-US" altLang="zh-CN"/>
          </a:p>
        </p:txBody>
      </p:sp>
      <p:sp>
        <p:nvSpPr>
          <p:cNvPr id="6" name="Footer Placeholder 21"/>
          <p:cNvSpPr>
            <a:spLocks noGrp="1"/>
          </p:cNvSpPr>
          <p:nvPr>
            <p:ph type="ftr" sz="quarter" idx="11"/>
          </p:nvPr>
        </p:nvSpPr>
        <p:spPr/>
        <p:txBody>
          <a:bodyPr/>
          <a:lstStyle>
            <a:lvl1pPr>
              <a:defRPr/>
            </a:lvl1pPr>
          </a:lstStyle>
          <a:p>
            <a:pPr>
              <a:defRPr/>
            </a:pPr>
            <a:endParaRPr lang="en-US" altLang="zh-CN"/>
          </a:p>
        </p:txBody>
      </p:sp>
      <p:sp>
        <p:nvSpPr>
          <p:cNvPr id="7" name="Slide Number Placeholder 17"/>
          <p:cNvSpPr>
            <a:spLocks noGrp="1"/>
          </p:cNvSpPr>
          <p:nvPr>
            <p:ph type="sldNum" sz="quarter" idx="12"/>
          </p:nvPr>
        </p:nvSpPr>
        <p:spPr/>
        <p:txBody>
          <a:bodyPr/>
          <a:lstStyle>
            <a:lvl1pPr>
              <a:defRPr/>
            </a:lvl1pPr>
          </a:lstStyle>
          <a:p>
            <a:pPr>
              <a:defRPr/>
            </a:pPr>
            <a:fld id="{16F976D9-C554-43E9-A2D5-97482694423D}" type="slidenum">
              <a:rPr lang="en-US" altLang="zh-CN"/>
            </a:fld>
            <a:endParaRPr lang="en-US" altLang="zh-CN"/>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zh-CN" altLang="en-US" smtClean="0"/>
              <a:t>单击此处编辑母版标题样式</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zh-CN" altLang="en-US" smtClean="0"/>
              <a:t>单击此处编辑母版文本样式</a:t>
            </a:r>
            <a:endParaRPr lang="zh-CN" altLang="en-US" smtClean="0"/>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zh-CN" altLang="en-US" smtClean="0"/>
              <a:t>单击此处编辑母版文本样式</a:t>
            </a:r>
            <a:endParaRPr lang="zh-CN" altLang="en-US" smtClean="0"/>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7" name="Date Placeholder 9"/>
          <p:cNvSpPr>
            <a:spLocks noGrp="1"/>
          </p:cNvSpPr>
          <p:nvPr>
            <p:ph type="dt" sz="half" idx="10"/>
          </p:nvPr>
        </p:nvSpPr>
        <p:spPr/>
        <p:txBody>
          <a:bodyPr/>
          <a:lstStyle>
            <a:lvl1pPr>
              <a:defRPr/>
            </a:lvl1pPr>
          </a:lstStyle>
          <a:p>
            <a:pPr>
              <a:defRPr/>
            </a:pPr>
            <a:endParaRPr lang="en-US" altLang="zh-CN"/>
          </a:p>
        </p:txBody>
      </p:sp>
      <p:sp>
        <p:nvSpPr>
          <p:cNvPr id="8" name="Footer Placeholder 21"/>
          <p:cNvSpPr>
            <a:spLocks noGrp="1"/>
          </p:cNvSpPr>
          <p:nvPr>
            <p:ph type="ftr" sz="quarter" idx="11"/>
          </p:nvPr>
        </p:nvSpPr>
        <p:spPr/>
        <p:txBody>
          <a:bodyPr/>
          <a:lstStyle>
            <a:lvl1pPr>
              <a:defRPr/>
            </a:lvl1pPr>
          </a:lstStyle>
          <a:p>
            <a:pPr>
              <a:defRPr/>
            </a:pPr>
            <a:endParaRPr lang="en-US" altLang="zh-CN"/>
          </a:p>
        </p:txBody>
      </p:sp>
      <p:sp>
        <p:nvSpPr>
          <p:cNvPr id="9" name="Slide Number Placeholder 17"/>
          <p:cNvSpPr>
            <a:spLocks noGrp="1"/>
          </p:cNvSpPr>
          <p:nvPr>
            <p:ph type="sldNum" sz="quarter" idx="12"/>
          </p:nvPr>
        </p:nvSpPr>
        <p:spPr/>
        <p:txBody>
          <a:bodyPr/>
          <a:lstStyle>
            <a:lvl1pPr>
              <a:defRPr/>
            </a:lvl1pPr>
          </a:lstStyle>
          <a:p>
            <a:pPr>
              <a:defRPr/>
            </a:pPr>
            <a:fld id="{3527F6E1-EA7B-4DBB-B15F-F72F0B8C1B79}" type="slidenum">
              <a:rPr lang="en-US" altLang="zh-CN"/>
            </a:fld>
            <a:endParaRPr lang="en-US" altLang="zh-CN"/>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zh-CN" altLang="en-US" smtClean="0"/>
              <a:t>单击此处编辑母版标题样式</a:t>
            </a:r>
            <a:endParaRPr lang="en-US"/>
          </a:p>
        </p:txBody>
      </p:sp>
      <p:sp>
        <p:nvSpPr>
          <p:cNvPr id="3" name="Date Placeholder 9"/>
          <p:cNvSpPr>
            <a:spLocks noGrp="1"/>
          </p:cNvSpPr>
          <p:nvPr>
            <p:ph type="dt" sz="half" idx="10"/>
          </p:nvPr>
        </p:nvSpPr>
        <p:spPr/>
        <p:txBody>
          <a:bodyPr/>
          <a:lstStyle>
            <a:lvl1pPr>
              <a:defRPr/>
            </a:lvl1pPr>
          </a:lstStyle>
          <a:p>
            <a:pPr>
              <a:defRPr/>
            </a:pPr>
            <a:endParaRPr lang="en-US" altLang="zh-CN"/>
          </a:p>
        </p:txBody>
      </p:sp>
      <p:sp>
        <p:nvSpPr>
          <p:cNvPr id="4" name="Footer Placeholder 21"/>
          <p:cNvSpPr>
            <a:spLocks noGrp="1"/>
          </p:cNvSpPr>
          <p:nvPr>
            <p:ph type="ftr" sz="quarter" idx="11"/>
          </p:nvPr>
        </p:nvSpPr>
        <p:spPr/>
        <p:txBody>
          <a:bodyPr/>
          <a:lstStyle>
            <a:lvl1pPr>
              <a:defRPr/>
            </a:lvl1pPr>
          </a:lstStyle>
          <a:p>
            <a:pPr>
              <a:defRPr/>
            </a:pPr>
            <a:endParaRPr lang="en-US" altLang="zh-CN"/>
          </a:p>
        </p:txBody>
      </p:sp>
      <p:sp>
        <p:nvSpPr>
          <p:cNvPr id="5" name="Slide Number Placeholder 17"/>
          <p:cNvSpPr>
            <a:spLocks noGrp="1"/>
          </p:cNvSpPr>
          <p:nvPr>
            <p:ph type="sldNum" sz="quarter" idx="12"/>
          </p:nvPr>
        </p:nvSpPr>
        <p:spPr/>
        <p:txBody>
          <a:bodyPr/>
          <a:lstStyle>
            <a:lvl1pPr>
              <a:defRPr/>
            </a:lvl1pPr>
          </a:lstStyle>
          <a:p>
            <a:pPr>
              <a:defRPr/>
            </a:pPr>
            <a:fld id="{60F600C0-572A-4843-ABFB-5D64E3423146}" type="slidenum">
              <a:rPr lang="en-US" altLang="zh-CN"/>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219BDB79-DF96-45CD-AA33-F7A75A98AA20}" type="slidenum">
              <a:rPr lang="en-US" altLang="zh-CN"/>
            </a:fld>
            <a:endParaRPr lang="en-US" altLang="zh-CN"/>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endParaRPr lang="en-US" altLang="zh-CN"/>
          </a:p>
        </p:txBody>
      </p:sp>
      <p:sp>
        <p:nvSpPr>
          <p:cNvPr id="3" name="Footer Placeholder 21"/>
          <p:cNvSpPr>
            <a:spLocks noGrp="1"/>
          </p:cNvSpPr>
          <p:nvPr>
            <p:ph type="ftr" sz="quarter" idx="11"/>
          </p:nvPr>
        </p:nvSpPr>
        <p:spPr/>
        <p:txBody>
          <a:bodyPr/>
          <a:lstStyle>
            <a:lvl1pPr>
              <a:defRPr/>
            </a:lvl1pPr>
          </a:lstStyle>
          <a:p>
            <a:pPr>
              <a:defRPr/>
            </a:pPr>
            <a:endParaRPr lang="en-US" altLang="zh-CN"/>
          </a:p>
        </p:txBody>
      </p:sp>
      <p:sp>
        <p:nvSpPr>
          <p:cNvPr id="4" name="Slide Number Placeholder 17"/>
          <p:cNvSpPr>
            <a:spLocks noGrp="1"/>
          </p:cNvSpPr>
          <p:nvPr>
            <p:ph type="sldNum" sz="quarter" idx="12"/>
          </p:nvPr>
        </p:nvSpPr>
        <p:spPr/>
        <p:txBody>
          <a:bodyPr/>
          <a:lstStyle>
            <a:lvl1pPr>
              <a:defRPr/>
            </a:lvl1pPr>
          </a:lstStyle>
          <a:p>
            <a:pPr>
              <a:defRPr/>
            </a:pPr>
            <a:fld id="{D4F4586D-1391-44F9-A661-1CBE7CE94B06}" type="slidenum">
              <a:rPr lang="en-US" altLang="zh-CN"/>
            </a:fld>
            <a:endParaRPr lang="en-US" altLang="zh-CN"/>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zh-CN" altLang="en-US" smtClean="0"/>
              <a:t>单击此处编辑母版标题样式</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zh-CN" altLang="en-US" smtClean="0"/>
              <a:t>单击此处编辑母版文本样式</a:t>
            </a:r>
            <a:endParaRPr lang="zh-CN" altLang="en-US" smtClean="0"/>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5" name="Date Placeholder 9"/>
          <p:cNvSpPr>
            <a:spLocks noGrp="1"/>
          </p:cNvSpPr>
          <p:nvPr>
            <p:ph type="dt" sz="half" idx="10"/>
          </p:nvPr>
        </p:nvSpPr>
        <p:spPr/>
        <p:txBody>
          <a:bodyPr/>
          <a:lstStyle>
            <a:lvl1pPr>
              <a:defRPr/>
            </a:lvl1pPr>
          </a:lstStyle>
          <a:p>
            <a:pPr>
              <a:defRPr/>
            </a:pPr>
            <a:endParaRPr lang="en-US" altLang="zh-CN"/>
          </a:p>
        </p:txBody>
      </p:sp>
      <p:sp>
        <p:nvSpPr>
          <p:cNvPr id="6" name="Footer Placeholder 21"/>
          <p:cNvSpPr>
            <a:spLocks noGrp="1"/>
          </p:cNvSpPr>
          <p:nvPr>
            <p:ph type="ftr" sz="quarter" idx="11"/>
          </p:nvPr>
        </p:nvSpPr>
        <p:spPr/>
        <p:txBody>
          <a:bodyPr/>
          <a:lstStyle>
            <a:lvl1pPr>
              <a:defRPr/>
            </a:lvl1pPr>
          </a:lstStyle>
          <a:p>
            <a:pPr>
              <a:defRPr/>
            </a:pPr>
            <a:endParaRPr lang="en-US" altLang="zh-CN"/>
          </a:p>
        </p:txBody>
      </p:sp>
      <p:sp>
        <p:nvSpPr>
          <p:cNvPr id="7" name="Slide Number Placeholder 17"/>
          <p:cNvSpPr>
            <a:spLocks noGrp="1"/>
          </p:cNvSpPr>
          <p:nvPr>
            <p:ph type="sldNum" sz="quarter" idx="12"/>
          </p:nvPr>
        </p:nvSpPr>
        <p:spPr/>
        <p:txBody>
          <a:bodyPr/>
          <a:lstStyle>
            <a:lvl1pPr>
              <a:defRPr/>
            </a:lvl1pPr>
          </a:lstStyle>
          <a:p>
            <a:pPr>
              <a:defRPr/>
            </a:pPr>
            <a:fld id="{318C83CA-C1AF-42A3-AF58-58774F0100B9}" type="slidenum">
              <a:rPr lang="en-US" altLang="zh-CN"/>
            </a:fld>
            <a:endParaRPr lang="en-US" altLang="zh-CN"/>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5" name="Snip and Round Single Corner Rectangle 8"/>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ight Triangle 11"/>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Freeform 9"/>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a typeface="+mn-ea"/>
            </a:endParaRPr>
          </a:p>
        </p:txBody>
      </p:sp>
      <p:sp>
        <p:nvSpPr>
          <p:cNvPr id="8" name="Freeform 10"/>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a typeface="+mn-ea"/>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zh-CN" altLang="en-US" smtClean="0"/>
              <a:t>单击此处编辑母版标题样式</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zh-CN" altLang="en-US" smtClean="0"/>
              <a:t>单击此处编辑母版文本样式</a:t>
            </a:r>
            <a:endParaRPr lang="zh-CN" altLang="en-US" smtClean="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zh-CN" altLang="en-US" noProof="0" smtClean="0"/>
              <a:t>单击图标添加图片</a:t>
            </a:r>
            <a:endParaRPr lang="en-US" noProof="0" dirty="0"/>
          </a:p>
        </p:txBody>
      </p:sp>
      <p:sp>
        <p:nvSpPr>
          <p:cNvPr id="9" name="Date Placeholder 4"/>
          <p:cNvSpPr>
            <a:spLocks noGrp="1"/>
          </p:cNvSpPr>
          <p:nvPr>
            <p:ph type="dt" sz="half" idx="10"/>
          </p:nvPr>
        </p:nvSpPr>
        <p:spPr/>
        <p:txBody>
          <a:bodyPr/>
          <a:lstStyle>
            <a:lvl1pPr>
              <a:defRPr/>
            </a:lvl1pPr>
          </a:lstStyle>
          <a:p>
            <a:pPr>
              <a:defRPr/>
            </a:pPr>
            <a:endParaRPr lang="en-US" altLang="zh-CN"/>
          </a:p>
        </p:txBody>
      </p:sp>
      <p:sp>
        <p:nvSpPr>
          <p:cNvPr id="10" name="Footer Placeholder 5"/>
          <p:cNvSpPr>
            <a:spLocks noGrp="1"/>
          </p:cNvSpPr>
          <p:nvPr>
            <p:ph type="ftr" sz="quarter" idx="11"/>
          </p:nvPr>
        </p:nvSpPr>
        <p:spPr/>
        <p:txBody>
          <a:bodyPr/>
          <a:lstStyle>
            <a:lvl1pPr>
              <a:defRPr/>
            </a:lvl1pPr>
          </a:lstStyle>
          <a:p>
            <a:pPr>
              <a:defRPr/>
            </a:pPr>
            <a:endParaRPr lang="en-US" altLang="zh-CN"/>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55B4B107-F6BD-4F66-820B-FB5F4CBA769F}" type="slidenum">
              <a:rPr lang="en-US" altLang="zh-CN"/>
            </a:fld>
            <a:endParaRPr lang="en-US" altLang="zh-CN"/>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Date Placeholder 9"/>
          <p:cNvSpPr>
            <a:spLocks noGrp="1"/>
          </p:cNvSpPr>
          <p:nvPr>
            <p:ph type="dt" sz="half" idx="10"/>
          </p:nvPr>
        </p:nvSpPr>
        <p:spPr/>
        <p:txBody>
          <a:bodyPr/>
          <a:lstStyle>
            <a:lvl1pPr>
              <a:defRPr/>
            </a:lvl1pPr>
          </a:lstStyle>
          <a:p>
            <a:pPr>
              <a:defRPr/>
            </a:pPr>
            <a:endParaRPr lang="en-US" altLang="zh-CN"/>
          </a:p>
        </p:txBody>
      </p:sp>
      <p:sp>
        <p:nvSpPr>
          <p:cNvPr id="5" name="Footer Placeholder 21"/>
          <p:cNvSpPr>
            <a:spLocks noGrp="1"/>
          </p:cNvSpPr>
          <p:nvPr>
            <p:ph type="ftr" sz="quarter" idx="11"/>
          </p:nvPr>
        </p:nvSpPr>
        <p:spPr/>
        <p:txBody>
          <a:bodyPr/>
          <a:lstStyle>
            <a:lvl1pPr>
              <a:defRPr/>
            </a:lvl1pPr>
          </a:lstStyle>
          <a:p>
            <a:pPr>
              <a:defRPr/>
            </a:pPr>
            <a:endParaRPr lang="en-US" altLang="zh-CN"/>
          </a:p>
        </p:txBody>
      </p:sp>
      <p:sp>
        <p:nvSpPr>
          <p:cNvPr id="6" name="Slide Number Placeholder 17"/>
          <p:cNvSpPr>
            <a:spLocks noGrp="1"/>
          </p:cNvSpPr>
          <p:nvPr>
            <p:ph type="sldNum" sz="quarter" idx="12"/>
          </p:nvPr>
        </p:nvSpPr>
        <p:spPr/>
        <p:txBody>
          <a:bodyPr/>
          <a:lstStyle>
            <a:lvl1pPr>
              <a:defRPr/>
            </a:lvl1pPr>
          </a:lstStyle>
          <a:p>
            <a:pPr>
              <a:defRPr/>
            </a:pPr>
            <a:fld id="{0E16FFB9-9D7D-449C-8408-BCDAAB6A774E}" type="slidenum">
              <a:rPr lang="en-US" altLang="zh-CN"/>
            </a:fld>
            <a:endParaRPr lang="en-US" altLang="zh-CN"/>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zh-CN" altLang="en-US" smtClean="0"/>
              <a:t>单击此处编辑母版标题样式</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Date Placeholder 9"/>
          <p:cNvSpPr>
            <a:spLocks noGrp="1"/>
          </p:cNvSpPr>
          <p:nvPr>
            <p:ph type="dt" sz="half" idx="10"/>
          </p:nvPr>
        </p:nvSpPr>
        <p:spPr/>
        <p:txBody>
          <a:bodyPr/>
          <a:lstStyle>
            <a:lvl1pPr>
              <a:defRPr/>
            </a:lvl1pPr>
          </a:lstStyle>
          <a:p>
            <a:pPr>
              <a:defRPr/>
            </a:pPr>
            <a:endParaRPr lang="en-US" altLang="zh-CN"/>
          </a:p>
        </p:txBody>
      </p:sp>
      <p:sp>
        <p:nvSpPr>
          <p:cNvPr id="5" name="Footer Placeholder 21"/>
          <p:cNvSpPr>
            <a:spLocks noGrp="1"/>
          </p:cNvSpPr>
          <p:nvPr>
            <p:ph type="ftr" sz="quarter" idx="11"/>
          </p:nvPr>
        </p:nvSpPr>
        <p:spPr/>
        <p:txBody>
          <a:bodyPr/>
          <a:lstStyle>
            <a:lvl1pPr>
              <a:defRPr/>
            </a:lvl1pPr>
          </a:lstStyle>
          <a:p>
            <a:pPr>
              <a:defRPr/>
            </a:pPr>
            <a:endParaRPr lang="en-US" altLang="zh-CN"/>
          </a:p>
        </p:txBody>
      </p:sp>
      <p:sp>
        <p:nvSpPr>
          <p:cNvPr id="6" name="Slide Number Placeholder 17"/>
          <p:cNvSpPr>
            <a:spLocks noGrp="1"/>
          </p:cNvSpPr>
          <p:nvPr>
            <p:ph type="sldNum" sz="quarter" idx="12"/>
          </p:nvPr>
        </p:nvSpPr>
        <p:spPr/>
        <p:txBody>
          <a:bodyPr/>
          <a:lstStyle>
            <a:lvl1pPr>
              <a:defRPr/>
            </a:lvl1pPr>
          </a:lstStyle>
          <a:p>
            <a:pPr>
              <a:defRPr/>
            </a:pPr>
            <a:fld id="{6403BF7D-4650-4D55-B5F0-E7A324B386CF}" type="slidenum">
              <a:rPr lang="en-US" altLang="zh-CN"/>
            </a:fld>
            <a:endParaRPr lang="en-US" altLang="zh-CN"/>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173157"/>
            <a:ext cx="7772400" cy="1470025"/>
          </a:xfrm>
        </p:spPr>
        <p:txBody>
          <a:bodyPr anchor="b"/>
          <a:lstStyle>
            <a:lvl1pPr algn="l">
              <a:defRPr sz="4800"/>
            </a:lvl1pPr>
          </a:lstStyle>
          <a:p>
            <a:r>
              <a:rPr lang="zh-CN" altLang="en-US" smtClean="0"/>
              <a:t>单击此处编辑母版标题样式</a:t>
            </a:r>
            <a:endParaRPr lang="en-US"/>
          </a:p>
        </p:txBody>
      </p:sp>
      <p:sp>
        <p:nvSpPr>
          <p:cNvPr id="3" name="副标题 2"/>
          <p:cNvSpPr>
            <a:spLocks noGrp="1"/>
          </p:cNvSpPr>
          <p:nvPr>
            <p:ph type="subTitle" idx="1"/>
          </p:nvPr>
        </p:nvSpPr>
        <p:spPr>
          <a:xfrm>
            <a:off x="687716" y="2643182"/>
            <a:ext cx="6670366" cy="1752600"/>
          </a:xfrm>
        </p:spPr>
        <p:txBody>
          <a:bodyPr/>
          <a:lstStyle>
            <a:lvl1pPr marL="0" indent="0" algn="l">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2DE81C6D-279D-4C39-BDAE-F0515AE6107A}" type="slidenum">
              <a:rPr lang="en-US" altLang="zh-CN"/>
            </a:fld>
            <a:endParaRPr lang="en-US" altLang="zh-CN"/>
          </a:p>
        </p:txBody>
      </p:sp>
    </p:spTree>
  </p:cSld>
  <p:clrMapOvr>
    <a:overrideClrMapping bg1="lt1" tx1="dk1" bg2="lt2" tx2="dk2" accent1="accent1" accent2="accent2" accent3="accent3" accent4="accent4" accent5="accent5" accent6="accent6" hlink="hlink" folHlink="folHlink"/>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55819000-E1E0-4D9D-886E-18643EF4E61C}" type="slidenum">
              <a:rPr lang="en-US" altLang="zh-CN"/>
            </a:fld>
            <a:endParaRPr lang="en-US" altLang="zh-CN"/>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showMasterSp="0">
  <p:cSld name="节标题">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85800" y="2924181"/>
            <a:ext cx="7772400" cy="1362075"/>
          </a:xfrm>
        </p:spPr>
        <p:txBody>
          <a:bodyPr anchor="t"/>
          <a:lstStyle>
            <a:lvl1pPr algn="l">
              <a:defRPr sz="4400" b="0" cap="all"/>
            </a:lvl1pPr>
          </a:lstStyle>
          <a:p>
            <a:r>
              <a:rPr lang="zh-CN" altLang="en-US" smtClean="0"/>
              <a:t>单击此处编辑母版标题样式</a:t>
            </a:r>
            <a:endParaRPr lang="en-US"/>
          </a:p>
        </p:txBody>
      </p:sp>
      <p:sp>
        <p:nvSpPr>
          <p:cNvPr id="3" name="文本占位符 2"/>
          <p:cNvSpPr>
            <a:spLocks noGrp="1"/>
          </p:cNvSpPr>
          <p:nvPr>
            <p:ph type="body" idx="1"/>
          </p:nvPr>
        </p:nvSpPr>
        <p:spPr>
          <a:xfrm>
            <a:off x="685800" y="1428747"/>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B3A1B39A-6434-470F-BC89-C777EE20B518}" type="slidenum">
              <a:rPr lang="en-US" altLang="zh-CN"/>
            </a:fld>
            <a:endParaRPr lang="en-US" altLang="zh-CN"/>
          </a:p>
        </p:txBody>
      </p:sp>
    </p:spTree>
  </p:cSld>
  <p:clrMapOvr>
    <a:overrideClrMapping bg1="lt1" tx1="dk1" bg2="lt2" tx2="dk2" accent1="accent1" accent2="accent2" accent3="accent3" accent4="accent4" accent5="accent5" accent6="accent6" hlink="hlink" folHlink="folHlink"/>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5" name="日期占位符 3"/>
          <p:cNvSpPr>
            <a:spLocks noGrp="1"/>
          </p:cNvSpPr>
          <p:nvPr>
            <p:ph type="dt" sz="half" idx="10"/>
          </p:nvPr>
        </p:nvSpPr>
        <p:spPr/>
        <p:txBody>
          <a:bodyPr/>
          <a:lstStyle>
            <a:lvl1pPr>
              <a:defRPr/>
            </a:lvl1pPr>
          </a:lstStyle>
          <a:p>
            <a:pPr>
              <a:defRPr/>
            </a:pPr>
            <a:endParaRPr lang="en-US" altLang="zh-CN"/>
          </a:p>
        </p:txBody>
      </p:sp>
      <p:sp>
        <p:nvSpPr>
          <p:cNvPr id="6" name="页脚占位符 4"/>
          <p:cNvSpPr>
            <a:spLocks noGrp="1"/>
          </p:cNvSpPr>
          <p:nvPr>
            <p:ph type="ftr" sz="quarter" idx="11"/>
          </p:nvPr>
        </p:nvSpPr>
        <p:spPr/>
        <p:txBody>
          <a:bodyPr/>
          <a:lstStyle>
            <a:lvl1pPr>
              <a:defRPr/>
            </a:lvl1pPr>
          </a:lstStyle>
          <a:p>
            <a:pPr>
              <a:defRPr/>
            </a:pPr>
            <a:endParaRPr lang="en-US" altLang="zh-CN"/>
          </a:p>
        </p:txBody>
      </p:sp>
      <p:sp>
        <p:nvSpPr>
          <p:cNvPr id="7" name="灯片编号占位符 5"/>
          <p:cNvSpPr>
            <a:spLocks noGrp="1"/>
          </p:cNvSpPr>
          <p:nvPr>
            <p:ph type="sldNum" sz="quarter" idx="12"/>
          </p:nvPr>
        </p:nvSpPr>
        <p:spPr/>
        <p:txBody>
          <a:bodyPr/>
          <a:lstStyle>
            <a:lvl1pPr>
              <a:defRPr/>
            </a:lvl1pPr>
          </a:lstStyle>
          <a:p>
            <a:pPr>
              <a:defRPr/>
            </a:pPr>
            <a:fld id="{C7FE2E23-F416-47D5-924C-280B94AE7090}" type="slidenum">
              <a:rPr lang="en-US" altLang="zh-CN"/>
            </a:fld>
            <a:endParaRPr lang="en-US" altLang="zh-CN"/>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7" name="日期占位符 3"/>
          <p:cNvSpPr>
            <a:spLocks noGrp="1"/>
          </p:cNvSpPr>
          <p:nvPr>
            <p:ph type="dt" sz="half" idx="10"/>
          </p:nvPr>
        </p:nvSpPr>
        <p:spPr/>
        <p:txBody>
          <a:bodyPr/>
          <a:lstStyle>
            <a:lvl1pPr>
              <a:defRPr/>
            </a:lvl1pPr>
          </a:lstStyle>
          <a:p>
            <a:pPr>
              <a:defRPr/>
            </a:pPr>
            <a:endParaRPr lang="en-US" altLang="zh-CN"/>
          </a:p>
        </p:txBody>
      </p:sp>
      <p:sp>
        <p:nvSpPr>
          <p:cNvPr id="8" name="页脚占位符 4"/>
          <p:cNvSpPr>
            <a:spLocks noGrp="1"/>
          </p:cNvSpPr>
          <p:nvPr>
            <p:ph type="ftr" sz="quarter" idx="11"/>
          </p:nvPr>
        </p:nvSpPr>
        <p:spPr/>
        <p:txBody>
          <a:bodyPr/>
          <a:lstStyle>
            <a:lvl1pPr>
              <a:defRPr/>
            </a:lvl1pPr>
          </a:lstStyle>
          <a:p>
            <a:pPr>
              <a:defRPr/>
            </a:pPr>
            <a:endParaRPr lang="en-US" altLang="zh-CN"/>
          </a:p>
        </p:txBody>
      </p:sp>
      <p:sp>
        <p:nvSpPr>
          <p:cNvPr id="9" name="灯片编号占位符 5"/>
          <p:cNvSpPr>
            <a:spLocks noGrp="1"/>
          </p:cNvSpPr>
          <p:nvPr>
            <p:ph type="sldNum" sz="quarter" idx="12"/>
          </p:nvPr>
        </p:nvSpPr>
        <p:spPr/>
        <p:txBody>
          <a:bodyPr/>
          <a:lstStyle>
            <a:lvl1pPr>
              <a:defRPr/>
            </a:lvl1pPr>
          </a:lstStyle>
          <a:p>
            <a:pPr>
              <a:defRPr/>
            </a:pPr>
            <a:fld id="{4E8F6D88-E9BE-4582-9DE9-80B3F4169554}" type="slidenum">
              <a:rPr lang="en-US" altLang="zh-CN"/>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defRPr/>
            </a:lvl1pPr>
          </a:lstStyle>
          <a:p>
            <a:pPr>
              <a:defRPr/>
            </a:pPr>
            <a:fld id="{683E5BF3-E433-473F-989D-15413AD24823}" type="slidenum">
              <a:rPr lang="en-US" altLang="zh-CN"/>
            </a:fld>
            <a:endParaRPr lang="en-US" altLang="zh-CN"/>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日期占位符 3"/>
          <p:cNvSpPr>
            <a:spLocks noGrp="1"/>
          </p:cNvSpPr>
          <p:nvPr>
            <p:ph type="dt" sz="half" idx="10"/>
          </p:nvPr>
        </p:nvSpPr>
        <p:spPr/>
        <p:txBody>
          <a:bodyPr/>
          <a:lstStyle>
            <a:lvl1pPr>
              <a:defRPr/>
            </a:lvl1pPr>
          </a:lstStyle>
          <a:p>
            <a:pPr>
              <a:defRPr/>
            </a:pPr>
            <a:endParaRPr lang="en-US" altLang="zh-CN"/>
          </a:p>
        </p:txBody>
      </p:sp>
      <p:sp>
        <p:nvSpPr>
          <p:cNvPr id="4" name="页脚占位符 4"/>
          <p:cNvSpPr>
            <a:spLocks noGrp="1"/>
          </p:cNvSpPr>
          <p:nvPr>
            <p:ph type="ftr" sz="quarter" idx="11"/>
          </p:nvPr>
        </p:nvSpPr>
        <p:spPr/>
        <p:txBody>
          <a:bodyPr/>
          <a:lstStyle>
            <a:lvl1pPr>
              <a:defRPr/>
            </a:lvl1pPr>
          </a:lstStyle>
          <a:p>
            <a:pPr>
              <a:defRPr/>
            </a:pPr>
            <a:endParaRPr lang="en-US" altLang="zh-CN"/>
          </a:p>
        </p:txBody>
      </p:sp>
      <p:sp>
        <p:nvSpPr>
          <p:cNvPr id="5" name="灯片编号占位符 5"/>
          <p:cNvSpPr>
            <a:spLocks noGrp="1"/>
          </p:cNvSpPr>
          <p:nvPr>
            <p:ph type="sldNum" sz="quarter" idx="12"/>
          </p:nvPr>
        </p:nvSpPr>
        <p:spPr/>
        <p:txBody>
          <a:bodyPr/>
          <a:lstStyle>
            <a:lvl1pPr>
              <a:defRPr/>
            </a:lvl1pPr>
          </a:lstStyle>
          <a:p>
            <a:pPr>
              <a:defRPr/>
            </a:pPr>
            <a:fld id="{D0BD5DD3-3DF1-4718-BB6F-9803F3EABBF6}" type="slidenum">
              <a:rPr lang="en-US" altLang="zh-CN"/>
            </a:fld>
            <a:endParaRPr lang="en-US" altLang="zh-CN"/>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endParaRPr lang="en-US" altLang="zh-CN"/>
          </a:p>
        </p:txBody>
      </p:sp>
      <p:sp>
        <p:nvSpPr>
          <p:cNvPr id="3" name="页脚占位符 4"/>
          <p:cNvSpPr>
            <a:spLocks noGrp="1"/>
          </p:cNvSpPr>
          <p:nvPr>
            <p:ph type="ftr" sz="quarter" idx="11"/>
          </p:nvPr>
        </p:nvSpPr>
        <p:spPr/>
        <p:txBody>
          <a:bodyPr/>
          <a:lstStyle>
            <a:lvl1pPr>
              <a:defRPr/>
            </a:lvl1pPr>
          </a:lstStyle>
          <a:p>
            <a:pPr>
              <a:defRPr/>
            </a:pPr>
            <a:endParaRPr lang="en-US" altLang="zh-CN"/>
          </a:p>
        </p:txBody>
      </p:sp>
      <p:sp>
        <p:nvSpPr>
          <p:cNvPr id="4" name="灯片编号占位符 5"/>
          <p:cNvSpPr>
            <a:spLocks noGrp="1"/>
          </p:cNvSpPr>
          <p:nvPr>
            <p:ph type="sldNum" sz="quarter" idx="12"/>
          </p:nvPr>
        </p:nvSpPr>
        <p:spPr/>
        <p:txBody>
          <a:bodyPr/>
          <a:lstStyle>
            <a:lvl1pPr>
              <a:defRPr/>
            </a:lvl1pPr>
          </a:lstStyle>
          <a:p>
            <a:pPr>
              <a:defRPr/>
            </a:pPr>
            <a:fld id="{2E89689F-F98D-47F0-90F7-1943101D8F1A}" type="slidenum">
              <a:rPr lang="en-US" altLang="zh-CN"/>
            </a:fld>
            <a:endParaRPr lang="en-US" altLang="zh-CN"/>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3" name="内容占位符 2"/>
          <p:cNvSpPr>
            <a:spLocks noGrp="1"/>
          </p:cNvSpPr>
          <p:nvPr>
            <p:ph idx="1"/>
          </p:nvPr>
        </p:nvSpPr>
        <p:spPr>
          <a:xfrm>
            <a:off x="460382" y="1071546"/>
            <a:ext cx="5111750" cy="50497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文本占位符 3"/>
          <p:cNvSpPr>
            <a:spLocks noGrp="1"/>
          </p:cNvSpPr>
          <p:nvPr>
            <p:ph type="body" sz="half" idx="2"/>
          </p:nvPr>
        </p:nvSpPr>
        <p:spPr>
          <a:xfrm>
            <a:off x="5679083" y="1071546"/>
            <a:ext cx="3008313" cy="34290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2" name="标题 1"/>
          <p:cNvSpPr>
            <a:spLocks noGrp="1"/>
          </p:cNvSpPr>
          <p:nvPr>
            <p:ph type="title"/>
          </p:nvPr>
        </p:nvSpPr>
        <p:spPr>
          <a:xfrm>
            <a:off x="457205" y="285728"/>
            <a:ext cx="8230993" cy="696626"/>
          </a:xfrm>
        </p:spPr>
        <p:txBody>
          <a:bodyPr/>
          <a:lstStyle>
            <a:lvl1pPr algn="ctr">
              <a:defRPr sz="3600" b="0"/>
            </a:lvl1pPr>
          </a:lstStyle>
          <a:p>
            <a:r>
              <a:rPr lang="zh-CN" altLang="en-US" smtClean="0"/>
              <a:t>单击此处编辑母版标题样式</a:t>
            </a:r>
            <a:endParaRPr lang="en-US"/>
          </a:p>
        </p:txBody>
      </p:sp>
      <p:sp>
        <p:nvSpPr>
          <p:cNvPr id="5" name="日期占位符 3"/>
          <p:cNvSpPr>
            <a:spLocks noGrp="1"/>
          </p:cNvSpPr>
          <p:nvPr>
            <p:ph type="dt" sz="half" idx="10"/>
          </p:nvPr>
        </p:nvSpPr>
        <p:spPr/>
        <p:txBody>
          <a:bodyPr/>
          <a:lstStyle>
            <a:lvl1pPr>
              <a:defRPr/>
            </a:lvl1pPr>
          </a:lstStyle>
          <a:p>
            <a:pPr>
              <a:defRPr/>
            </a:pPr>
            <a:endParaRPr lang="en-US" altLang="zh-CN"/>
          </a:p>
        </p:txBody>
      </p:sp>
      <p:sp>
        <p:nvSpPr>
          <p:cNvPr id="6" name="页脚占位符 4"/>
          <p:cNvSpPr>
            <a:spLocks noGrp="1"/>
          </p:cNvSpPr>
          <p:nvPr>
            <p:ph type="ftr" sz="quarter" idx="11"/>
          </p:nvPr>
        </p:nvSpPr>
        <p:spPr/>
        <p:txBody>
          <a:bodyPr/>
          <a:lstStyle>
            <a:lvl1pPr>
              <a:defRPr/>
            </a:lvl1pPr>
          </a:lstStyle>
          <a:p>
            <a:pPr>
              <a:defRPr/>
            </a:pPr>
            <a:endParaRPr lang="en-US" altLang="zh-CN"/>
          </a:p>
        </p:txBody>
      </p:sp>
      <p:sp>
        <p:nvSpPr>
          <p:cNvPr id="7" name="灯片编号占位符 5"/>
          <p:cNvSpPr>
            <a:spLocks noGrp="1"/>
          </p:cNvSpPr>
          <p:nvPr>
            <p:ph type="sldNum" sz="quarter" idx="12"/>
          </p:nvPr>
        </p:nvSpPr>
        <p:spPr/>
        <p:txBody>
          <a:bodyPr/>
          <a:lstStyle>
            <a:lvl1pPr>
              <a:defRPr/>
            </a:lvl1pPr>
          </a:lstStyle>
          <a:p>
            <a:pPr>
              <a:defRPr/>
            </a:pPr>
            <a:fld id="{9161CDD1-0DF6-435D-8AB1-0A623CCEBDFC}" type="slidenum">
              <a:rPr lang="en-US" altLang="zh-CN"/>
            </a:fld>
            <a:endParaRPr lang="en-US" altLang="zh-CN"/>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001024" y="642918"/>
            <a:ext cx="785818" cy="4572032"/>
          </a:xfrm>
        </p:spPr>
        <p:txBody>
          <a:bodyPr vert="eaVert"/>
          <a:lstStyle>
            <a:lvl1pPr algn="l">
              <a:defRPr sz="2400" b="0"/>
            </a:lvl1pPr>
          </a:lstStyle>
          <a:p>
            <a:r>
              <a:rPr lang="zh-CN" altLang="en-US" smtClean="0"/>
              <a:t>单击此处编辑母版标题样式</a:t>
            </a:r>
            <a:endParaRPr lang="en-US"/>
          </a:p>
        </p:txBody>
      </p:sp>
      <p:sp>
        <p:nvSpPr>
          <p:cNvPr id="3" name="图片占位符 2"/>
          <p:cNvSpPr>
            <a:spLocks noGrp="1"/>
          </p:cNvSpPr>
          <p:nvPr>
            <p:ph type="pic" idx="1"/>
          </p:nvPr>
        </p:nvSpPr>
        <p:spPr>
          <a:xfrm>
            <a:off x="442922" y="541340"/>
            <a:ext cx="6415094" cy="5459428"/>
          </a:xfrm>
          <a:prstGeom prst="roundRect">
            <a:avLst>
              <a:gd name="adj" fmla="val 4800"/>
            </a:avLst>
          </a:prstGeom>
          <a:solidFill>
            <a:schemeClr val="accent1">
              <a:tint val="20000"/>
            </a:schemeClr>
          </a:solidFill>
          <a:ln w="38100">
            <a:gradFill flip="none" rotWithShape="1">
              <a:gsLst>
                <a:gs pos="0">
                  <a:schemeClr val="accent1">
                    <a:alpha val="50000"/>
                  </a:schemeClr>
                </a:gs>
                <a:gs pos="100000">
                  <a:schemeClr val="accent1">
                    <a:tint val="20000"/>
                  </a:schemeClr>
                </a:gs>
              </a:gsLst>
              <a:lin ang="16200000" scaled="1"/>
              <a:tileRect/>
            </a:gradFill>
          </a:ln>
          <a:effectLst>
            <a:outerShdw blurRad="76200" dist="38100" dir="5400000" sx="100500" sy="100500" algn="tl" rotWithShape="0">
              <a:srgbClr val="000000">
                <a:alpha val="50000"/>
              </a:srgbClr>
            </a:outerShdw>
          </a:effectLst>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en-US" noProof="0"/>
          </a:p>
        </p:txBody>
      </p:sp>
      <p:sp>
        <p:nvSpPr>
          <p:cNvPr id="4" name="文本占位符 3"/>
          <p:cNvSpPr>
            <a:spLocks noGrp="1"/>
          </p:cNvSpPr>
          <p:nvPr>
            <p:ph type="body" sz="half" idx="2"/>
          </p:nvPr>
        </p:nvSpPr>
        <p:spPr>
          <a:xfrm>
            <a:off x="7072330" y="1000108"/>
            <a:ext cx="914368" cy="4214842"/>
          </a:xfrm>
        </p:spPr>
        <p:txBody>
          <a:bodyPr vert="eaVert" anchor="ctr"/>
          <a:lstStyle>
            <a:lvl1pPr marL="0" indent="0" algn="ctr">
              <a:buNone/>
              <a:defRPr sz="1400"/>
            </a:lvl1pPr>
            <a:lvl2pPr marL="457200" indent="0" algn="ctr">
              <a:buNone/>
              <a:defRPr sz="1200"/>
            </a:lvl2pPr>
            <a:lvl3pPr marL="914400" indent="0" algn="ctr">
              <a:buNone/>
              <a:defRPr sz="1000"/>
            </a:lvl3pPr>
            <a:lvl4pPr marL="1371600" indent="0" algn="ctr">
              <a:buNone/>
              <a:defRPr sz="900"/>
            </a:lvl4pPr>
            <a:lvl5pPr marL="1828800" indent="0" algn="ctr">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5" name="日期占位符 3"/>
          <p:cNvSpPr>
            <a:spLocks noGrp="1"/>
          </p:cNvSpPr>
          <p:nvPr>
            <p:ph type="dt" sz="half" idx="10"/>
          </p:nvPr>
        </p:nvSpPr>
        <p:spPr/>
        <p:txBody>
          <a:bodyPr/>
          <a:lstStyle>
            <a:lvl1pPr>
              <a:defRPr/>
            </a:lvl1pPr>
          </a:lstStyle>
          <a:p>
            <a:pPr>
              <a:defRPr/>
            </a:pPr>
            <a:endParaRPr lang="en-US" altLang="zh-CN"/>
          </a:p>
        </p:txBody>
      </p:sp>
      <p:sp>
        <p:nvSpPr>
          <p:cNvPr id="6" name="页脚占位符 4"/>
          <p:cNvSpPr>
            <a:spLocks noGrp="1"/>
          </p:cNvSpPr>
          <p:nvPr>
            <p:ph type="ftr" sz="quarter" idx="11"/>
          </p:nvPr>
        </p:nvSpPr>
        <p:spPr/>
        <p:txBody>
          <a:bodyPr/>
          <a:lstStyle>
            <a:lvl1pPr>
              <a:defRPr/>
            </a:lvl1pPr>
          </a:lstStyle>
          <a:p>
            <a:pPr>
              <a:defRPr/>
            </a:pPr>
            <a:endParaRPr lang="en-US" altLang="zh-CN"/>
          </a:p>
        </p:txBody>
      </p:sp>
      <p:sp>
        <p:nvSpPr>
          <p:cNvPr id="7" name="灯片编号占位符 5"/>
          <p:cNvSpPr>
            <a:spLocks noGrp="1"/>
          </p:cNvSpPr>
          <p:nvPr>
            <p:ph type="sldNum" sz="quarter" idx="12"/>
          </p:nvPr>
        </p:nvSpPr>
        <p:spPr/>
        <p:txBody>
          <a:bodyPr/>
          <a:lstStyle>
            <a:lvl1pPr>
              <a:defRPr/>
            </a:lvl1pPr>
          </a:lstStyle>
          <a:p>
            <a:pPr>
              <a:defRPr/>
            </a:pPr>
            <a:fld id="{664E87AF-5644-49CA-8D3D-1AF14C707741}" type="slidenum">
              <a:rPr lang="en-US" altLang="zh-CN"/>
            </a:fld>
            <a:endParaRPr lang="en-US" altLang="zh-CN"/>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8F9AB78E-7383-42F7-9C20-963473F3FAA0}" type="slidenum">
              <a:rPr lang="en-US" altLang="zh-CN"/>
            </a:fld>
            <a:endParaRPr lang="en-US" altLang="zh-CN"/>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143768" y="274639"/>
            <a:ext cx="1543032" cy="5851525"/>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57200" y="274639"/>
            <a:ext cx="661513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EB8067E9-6506-4AE6-B707-47B776E44062}" type="slidenum">
              <a:rPr lang="en-US" altLang="zh-CN"/>
            </a:fld>
            <a:endParaRPr lang="en-US" altLang="zh-CN"/>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981200"/>
            <a:ext cx="7772400" cy="1876428"/>
          </a:xfrm>
        </p:spPr>
        <p:txBody>
          <a:bodyPr anchor="b"/>
          <a:lstStyle>
            <a:lvl1pPr algn="ctr">
              <a:defRPr sz="4400" dirty="0">
                <a:ln w="15875" cmpd="sng">
                  <a:solidFill>
                    <a:srgbClr val="FFFFFF"/>
                  </a:solidFill>
                  <a:prstDash val="solid"/>
                </a:ln>
                <a:solidFill>
                  <a:srgbClr val="FFFFFF"/>
                </a:solidFill>
                <a:effectLst>
                  <a:outerShdw blurRad="31750" dir="3600000" algn="tl" rotWithShape="0">
                    <a:srgbClr val="000000">
                      <a:alpha val="60000"/>
                    </a:srgbClr>
                  </a:outerShdw>
                </a:effectLst>
              </a:defRPr>
            </a:lvl1pPr>
          </a:lstStyle>
          <a:p>
            <a:r>
              <a:rPr lang="zh-CN" altLang="en-US" smtClean="0"/>
              <a:t>单击此处编辑母版标题样式</a:t>
            </a:r>
            <a:endParaRPr lang="en-US"/>
          </a:p>
        </p:txBody>
      </p:sp>
      <p:sp>
        <p:nvSpPr>
          <p:cNvPr id="3" name="副标题 2"/>
          <p:cNvSpPr>
            <a:spLocks noGrp="1"/>
          </p:cNvSpPr>
          <p:nvPr>
            <p:ph type="subTitle" idx="1"/>
          </p:nvPr>
        </p:nvSpPr>
        <p:spPr>
          <a:xfrm>
            <a:off x="1371600" y="3857628"/>
            <a:ext cx="6400800" cy="1753200"/>
          </a:xfrm>
        </p:spPr>
        <p:txBody>
          <a:bodyPr/>
          <a:lstStyle>
            <a:lvl1pPr marL="0" indent="0" algn="ctr">
              <a:buNone/>
              <a:defRPr sz="24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BC3D3FEB-66EC-4E88-ACAB-91C802893AE2}" type="slidenum">
              <a:rPr lang="en-US" altLang="zh-CN"/>
            </a:fld>
            <a:endParaRPr lang="en-US" altLang="zh-CN"/>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C96636B2-0379-40BF-88C5-F79A661968A2}" type="slidenum">
              <a:rPr lang="en-US" altLang="zh-CN"/>
            </a:fld>
            <a:endParaRPr lang="en-US" altLang="zh-CN"/>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节标题">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85800" y="3854150"/>
            <a:ext cx="7772400" cy="1860850"/>
          </a:xfrm>
        </p:spPr>
        <p:txBody>
          <a:bodyPr anchor="t"/>
          <a:lstStyle>
            <a:lvl1pPr algn="l">
              <a:defRPr sz="4400" b="1" cap="all"/>
            </a:lvl1pPr>
          </a:lstStyle>
          <a:p>
            <a:r>
              <a:rPr lang="zh-CN" altLang="en-US" smtClean="0"/>
              <a:t>单击此处编辑母版标题样式</a:t>
            </a:r>
            <a:endParaRPr lang="en-US"/>
          </a:p>
        </p:txBody>
      </p:sp>
      <p:sp>
        <p:nvSpPr>
          <p:cNvPr id="3" name="文本占位符 2"/>
          <p:cNvSpPr>
            <a:spLocks noGrp="1"/>
          </p:cNvSpPr>
          <p:nvPr>
            <p:ph type="body" idx="1"/>
          </p:nvPr>
        </p:nvSpPr>
        <p:spPr>
          <a:xfrm>
            <a:off x="685800" y="2356428"/>
            <a:ext cx="7772400" cy="1501200"/>
          </a:xfrm>
        </p:spPr>
        <p:txBody>
          <a:bodyPr anchor="b"/>
          <a:lstStyle>
            <a:lvl1pPr marL="0" indent="0" algn="l">
              <a:buNone/>
              <a:defRPr sz="2000">
                <a:solidFill>
                  <a:schemeClr val="tx2"/>
                </a:solidFill>
              </a:defRPr>
            </a:lvl1pPr>
            <a:lvl2pPr marL="457200" indent="0" algn="l">
              <a:buNone/>
              <a:defRPr sz="1800">
                <a:solidFill>
                  <a:schemeClr val="tx2"/>
                </a:solidFill>
              </a:defRPr>
            </a:lvl2pPr>
            <a:lvl3pPr marL="914400" indent="0" algn="l">
              <a:buNone/>
              <a:defRPr sz="1600">
                <a:solidFill>
                  <a:schemeClr val="tx2"/>
                </a:solidFill>
              </a:defRPr>
            </a:lvl3pPr>
            <a:lvl4pPr marL="1371600" indent="0" algn="l">
              <a:buNone/>
              <a:defRPr sz="1400">
                <a:solidFill>
                  <a:schemeClr val="tx2"/>
                </a:solidFill>
              </a:defRPr>
            </a:lvl4pPr>
            <a:lvl5pPr marL="1828800" indent="0" algn="l">
              <a:buNone/>
              <a:defRPr sz="1400">
                <a:solidFill>
                  <a:schemeClr val="tx2"/>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4A905B91-6869-47BF-A913-3E576DE93654}" type="slidenum">
              <a:rPr lang="en-US" altLang="zh-CN"/>
            </a:fld>
            <a:endParaRPr lang="en-US" altLang="zh-CN"/>
          </a:p>
        </p:txBody>
      </p:sp>
    </p:spTree>
  </p:cSld>
  <p:clrMapOvr>
    <a:overrideClrMapping bg1="dk1" tx1="lt1" bg2="dk2" tx2="lt2" accent1="accent1" accent2="accent2" accent3="accent3" accent4="accent4" accent5="accent5" accent6="accent6" hlink="hlink" folHlink="folHlink"/>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5" name="日期占位符 3"/>
          <p:cNvSpPr>
            <a:spLocks noGrp="1"/>
          </p:cNvSpPr>
          <p:nvPr>
            <p:ph type="dt" sz="half" idx="10"/>
          </p:nvPr>
        </p:nvSpPr>
        <p:spPr/>
        <p:txBody>
          <a:bodyPr/>
          <a:lstStyle>
            <a:lvl1pPr>
              <a:defRPr/>
            </a:lvl1pPr>
          </a:lstStyle>
          <a:p>
            <a:pPr>
              <a:defRPr/>
            </a:pPr>
            <a:endParaRPr lang="en-US" altLang="zh-CN"/>
          </a:p>
        </p:txBody>
      </p:sp>
      <p:sp>
        <p:nvSpPr>
          <p:cNvPr id="6" name="页脚占位符 4"/>
          <p:cNvSpPr>
            <a:spLocks noGrp="1"/>
          </p:cNvSpPr>
          <p:nvPr>
            <p:ph type="ftr" sz="quarter" idx="11"/>
          </p:nvPr>
        </p:nvSpPr>
        <p:spPr/>
        <p:txBody>
          <a:bodyPr/>
          <a:lstStyle>
            <a:lvl1pPr>
              <a:defRPr/>
            </a:lvl1pPr>
          </a:lstStyle>
          <a:p>
            <a:pPr>
              <a:defRPr/>
            </a:pPr>
            <a:endParaRPr lang="en-US" altLang="zh-CN"/>
          </a:p>
        </p:txBody>
      </p:sp>
      <p:sp>
        <p:nvSpPr>
          <p:cNvPr id="7" name="灯片编号占位符 5"/>
          <p:cNvSpPr>
            <a:spLocks noGrp="1"/>
          </p:cNvSpPr>
          <p:nvPr>
            <p:ph type="sldNum" sz="quarter" idx="12"/>
          </p:nvPr>
        </p:nvSpPr>
        <p:spPr/>
        <p:txBody>
          <a:bodyPr/>
          <a:lstStyle>
            <a:lvl1pPr>
              <a:defRPr/>
            </a:lvl1pPr>
          </a:lstStyle>
          <a:p>
            <a:pPr>
              <a:defRPr/>
            </a:pPr>
            <a:fld id="{D4A0CF14-0FFB-4B84-ABCF-97D6CF0CA26E}" type="slidenum">
              <a:rPr lang="en-US" altLang="zh-CN"/>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p:txBody>
          <a:bodyPr/>
          <a:lstStyle>
            <a:lvl1pPr>
              <a:defRPr/>
            </a:lvl1pPr>
          </a:lstStyle>
          <a:p>
            <a:pPr>
              <a:defRPr/>
            </a:pPr>
            <a:fld id="{F7DD8F4B-71E1-4B44-A379-224779CC649D}" type="slidenum">
              <a:rPr lang="en-US" altLang="zh-CN"/>
            </a:fld>
            <a:endParaRPr lang="en-US" altLang="zh-CN"/>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2" name="标题 1"/>
          <p:cNvSpPr>
            <a:spLocks noGrp="1"/>
          </p:cNvSpPr>
          <p:nvPr>
            <p:ph type="title"/>
          </p:nvPr>
        </p:nvSpPr>
        <p:spPr/>
        <p:txBody>
          <a:bodyPr/>
          <a:lstStyle>
            <a:lvl1pPr>
              <a:defRPr/>
            </a:lvl1pPr>
          </a:lstStyle>
          <a:p>
            <a:r>
              <a:rPr lang="zh-CN" altLang="en-US" smtClean="0"/>
              <a:t>单击此处编辑母版标题样式</a:t>
            </a:r>
            <a:endParaRPr lang="en-US"/>
          </a:p>
        </p:txBody>
      </p:sp>
      <p:sp>
        <p:nvSpPr>
          <p:cNvPr id="7" name="日期占位符 3"/>
          <p:cNvSpPr>
            <a:spLocks noGrp="1"/>
          </p:cNvSpPr>
          <p:nvPr>
            <p:ph type="dt" sz="half" idx="10"/>
          </p:nvPr>
        </p:nvSpPr>
        <p:spPr/>
        <p:txBody>
          <a:bodyPr/>
          <a:lstStyle>
            <a:lvl1pPr>
              <a:defRPr/>
            </a:lvl1pPr>
          </a:lstStyle>
          <a:p>
            <a:pPr>
              <a:defRPr/>
            </a:pPr>
            <a:endParaRPr lang="en-US" altLang="zh-CN"/>
          </a:p>
        </p:txBody>
      </p:sp>
      <p:sp>
        <p:nvSpPr>
          <p:cNvPr id="8" name="页脚占位符 4"/>
          <p:cNvSpPr>
            <a:spLocks noGrp="1"/>
          </p:cNvSpPr>
          <p:nvPr>
            <p:ph type="ftr" sz="quarter" idx="11"/>
          </p:nvPr>
        </p:nvSpPr>
        <p:spPr/>
        <p:txBody>
          <a:bodyPr/>
          <a:lstStyle>
            <a:lvl1pPr>
              <a:defRPr/>
            </a:lvl1pPr>
          </a:lstStyle>
          <a:p>
            <a:pPr>
              <a:defRPr/>
            </a:pPr>
            <a:endParaRPr lang="en-US" altLang="zh-CN"/>
          </a:p>
        </p:txBody>
      </p:sp>
      <p:sp>
        <p:nvSpPr>
          <p:cNvPr id="9" name="灯片编号占位符 5"/>
          <p:cNvSpPr>
            <a:spLocks noGrp="1"/>
          </p:cNvSpPr>
          <p:nvPr>
            <p:ph type="sldNum" sz="quarter" idx="12"/>
          </p:nvPr>
        </p:nvSpPr>
        <p:spPr/>
        <p:txBody>
          <a:bodyPr/>
          <a:lstStyle>
            <a:lvl1pPr>
              <a:defRPr/>
            </a:lvl1pPr>
          </a:lstStyle>
          <a:p>
            <a:pPr>
              <a:defRPr/>
            </a:pPr>
            <a:fld id="{A9DBBB3A-54D7-4BF7-9CA2-360605AF1093}" type="slidenum">
              <a:rPr lang="en-US" altLang="zh-CN"/>
            </a:fld>
            <a:endParaRPr lang="en-US" altLang="zh-CN"/>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日期占位符 3"/>
          <p:cNvSpPr>
            <a:spLocks noGrp="1"/>
          </p:cNvSpPr>
          <p:nvPr>
            <p:ph type="dt" sz="half" idx="10"/>
          </p:nvPr>
        </p:nvSpPr>
        <p:spPr/>
        <p:txBody>
          <a:bodyPr/>
          <a:lstStyle>
            <a:lvl1pPr>
              <a:defRPr/>
            </a:lvl1pPr>
          </a:lstStyle>
          <a:p>
            <a:pPr>
              <a:defRPr/>
            </a:pPr>
            <a:endParaRPr lang="en-US" altLang="zh-CN"/>
          </a:p>
        </p:txBody>
      </p:sp>
      <p:sp>
        <p:nvSpPr>
          <p:cNvPr id="4" name="页脚占位符 4"/>
          <p:cNvSpPr>
            <a:spLocks noGrp="1"/>
          </p:cNvSpPr>
          <p:nvPr>
            <p:ph type="ftr" sz="quarter" idx="11"/>
          </p:nvPr>
        </p:nvSpPr>
        <p:spPr/>
        <p:txBody>
          <a:bodyPr/>
          <a:lstStyle>
            <a:lvl1pPr>
              <a:defRPr/>
            </a:lvl1pPr>
          </a:lstStyle>
          <a:p>
            <a:pPr>
              <a:defRPr/>
            </a:pPr>
            <a:endParaRPr lang="en-US" altLang="zh-CN"/>
          </a:p>
        </p:txBody>
      </p:sp>
      <p:sp>
        <p:nvSpPr>
          <p:cNvPr id="5" name="灯片编号占位符 5"/>
          <p:cNvSpPr>
            <a:spLocks noGrp="1"/>
          </p:cNvSpPr>
          <p:nvPr>
            <p:ph type="sldNum" sz="quarter" idx="12"/>
          </p:nvPr>
        </p:nvSpPr>
        <p:spPr/>
        <p:txBody>
          <a:bodyPr/>
          <a:lstStyle>
            <a:lvl1pPr>
              <a:defRPr/>
            </a:lvl1pPr>
          </a:lstStyle>
          <a:p>
            <a:pPr>
              <a:defRPr/>
            </a:pPr>
            <a:fld id="{B8419557-2A4C-4034-BEB4-47D89AD431D7}" type="slidenum">
              <a:rPr lang="en-US" altLang="zh-CN"/>
            </a:fld>
            <a:endParaRPr lang="en-US" altLang="zh-CN"/>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endParaRPr lang="en-US" altLang="zh-CN"/>
          </a:p>
        </p:txBody>
      </p:sp>
      <p:sp>
        <p:nvSpPr>
          <p:cNvPr id="3" name="页脚占位符 4"/>
          <p:cNvSpPr>
            <a:spLocks noGrp="1"/>
          </p:cNvSpPr>
          <p:nvPr>
            <p:ph type="ftr" sz="quarter" idx="11"/>
          </p:nvPr>
        </p:nvSpPr>
        <p:spPr/>
        <p:txBody>
          <a:bodyPr/>
          <a:lstStyle>
            <a:lvl1pPr>
              <a:defRPr/>
            </a:lvl1pPr>
          </a:lstStyle>
          <a:p>
            <a:pPr>
              <a:defRPr/>
            </a:pPr>
            <a:endParaRPr lang="en-US" altLang="zh-CN"/>
          </a:p>
        </p:txBody>
      </p:sp>
      <p:sp>
        <p:nvSpPr>
          <p:cNvPr id="4" name="灯片编号占位符 5"/>
          <p:cNvSpPr>
            <a:spLocks noGrp="1"/>
          </p:cNvSpPr>
          <p:nvPr>
            <p:ph type="sldNum" sz="quarter" idx="12"/>
          </p:nvPr>
        </p:nvSpPr>
        <p:spPr/>
        <p:txBody>
          <a:bodyPr/>
          <a:lstStyle>
            <a:lvl1pPr>
              <a:defRPr/>
            </a:lvl1pPr>
          </a:lstStyle>
          <a:p>
            <a:pPr>
              <a:defRPr/>
            </a:pPr>
            <a:fld id="{01C83EDE-0B7C-4FE2-B7D6-2459F0819447}" type="slidenum">
              <a:rPr lang="en-US" altLang="zh-CN"/>
            </a:fld>
            <a:endParaRPr lang="en-US" altLang="zh-CN"/>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326258" y="381000"/>
            <a:ext cx="2667000" cy="1833554"/>
          </a:xfrm>
        </p:spPr>
        <p:txBody>
          <a:bodyPr/>
          <a:lstStyle>
            <a:lvl1pPr algn="l">
              <a:defRPr sz="3200" b="1" kern="1200" cap="all" spc="50">
                <a:ln w="15875">
                  <a:noFill/>
                </a:ln>
                <a:solidFill>
                  <a:schemeClr val="tx2"/>
                </a:solidFill>
                <a:effectLst/>
                <a:latin typeface="+mj-lt"/>
                <a:ea typeface="+mj-ea"/>
                <a:cs typeface="+mj-cs"/>
              </a:defRPr>
            </a:lvl1pPr>
          </a:lstStyle>
          <a:p>
            <a:r>
              <a:rPr lang="zh-CN" altLang="en-US" smtClean="0"/>
              <a:t>单击此处编辑母版标题样式</a:t>
            </a:r>
            <a:endParaRPr lang="en-US"/>
          </a:p>
        </p:txBody>
      </p:sp>
      <p:sp>
        <p:nvSpPr>
          <p:cNvPr id="3" name="内容占位符 2"/>
          <p:cNvSpPr>
            <a:spLocks noGrp="1"/>
          </p:cNvSpPr>
          <p:nvPr>
            <p:ph idx="1"/>
          </p:nvPr>
        </p:nvSpPr>
        <p:spPr>
          <a:xfrm>
            <a:off x="3352800" y="380999"/>
            <a:ext cx="5410200" cy="574516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文本占位符 3"/>
          <p:cNvSpPr>
            <a:spLocks noGrp="1"/>
          </p:cNvSpPr>
          <p:nvPr>
            <p:ph type="body" sz="half" idx="2"/>
          </p:nvPr>
        </p:nvSpPr>
        <p:spPr>
          <a:xfrm>
            <a:off x="326258" y="2214554"/>
            <a:ext cx="2667000" cy="391218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5" name="日期占位符 3"/>
          <p:cNvSpPr>
            <a:spLocks noGrp="1"/>
          </p:cNvSpPr>
          <p:nvPr>
            <p:ph type="dt" sz="half" idx="10"/>
          </p:nvPr>
        </p:nvSpPr>
        <p:spPr/>
        <p:txBody>
          <a:bodyPr/>
          <a:lstStyle>
            <a:lvl1pPr>
              <a:defRPr/>
            </a:lvl1pPr>
          </a:lstStyle>
          <a:p>
            <a:pPr>
              <a:defRPr/>
            </a:pPr>
            <a:endParaRPr lang="en-US" altLang="zh-CN"/>
          </a:p>
        </p:txBody>
      </p:sp>
      <p:sp>
        <p:nvSpPr>
          <p:cNvPr id="6" name="页脚占位符 4"/>
          <p:cNvSpPr>
            <a:spLocks noGrp="1"/>
          </p:cNvSpPr>
          <p:nvPr>
            <p:ph type="ftr" sz="quarter" idx="11"/>
          </p:nvPr>
        </p:nvSpPr>
        <p:spPr/>
        <p:txBody>
          <a:bodyPr/>
          <a:lstStyle>
            <a:lvl1pPr>
              <a:defRPr/>
            </a:lvl1pPr>
          </a:lstStyle>
          <a:p>
            <a:pPr>
              <a:defRPr/>
            </a:pPr>
            <a:endParaRPr lang="en-US" altLang="zh-CN"/>
          </a:p>
        </p:txBody>
      </p:sp>
      <p:sp>
        <p:nvSpPr>
          <p:cNvPr id="7" name="灯片编号占位符 5"/>
          <p:cNvSpPr>
            <a:spLocks noGrp="1"/>
          </p:cNvSpPr>
          <p:nvPr>
            <p:ph type="sldNum" sz="quarter" idx="12"/>
          </p:nvPr>
        </p:nvSpPr>
        <p:spPr/>
        <p:txBody>
          <a:bodyPr/>
          <a:lstStyle>
            <a:lvl1pPr>
              <a:defRPr/>
            </a:lvl1pPr>
          </a:lstStyle>
          <a:p>
            <a:pPr>
              <a:defRPr/>
            </a:pPr>
            <a:fld id="{9D6B6181-8ED9-4179-B290-333A8D3F4880}" type="slidenum">
              <a:rPr lang="en-US" altLang="zh-CN"/>
            </a:fld>
            <a:endParaRPr lang="en-US" altLang="zh-CN"/>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grpSp>
        <p:nvGrpSpPr>
          <p:cNvPr id="5" name="组合 6"/>
          <p:cNvGrpSpPr/>
          <p:nvPr/>
        </p:nvGrpSpPr>
        <p:grpSpPr bwMode="auto">
          <a:xfrm>
            <a:off x="1581150" y="554038"/>
            <a:ext cx="7348538" cy="4741862"/>
            <a:chOff x="428596" y="553734"/>
            <a:chExt cx="7349244" cy="4741531"/>
          </a:xfrm>
        </p:grpSpPr>
        <p:sp>
          <p:nvSpPr>
            <p:cNvPr id="6" name="矩形 5"/>
            <p:cNvSpPr/>
            <p:nvPr/>
          </p:nvSpPr>
          <p:spPr>
            <a:xfrm rot="21480000">
              <a:off x="428596" y="580719"/>
              <a:ext cx="7339718" cy="4714546"/>
            </a:xfrm>
            <a:prstGeom prst="rect">
              <a:avLst/>
            </a:prstGeom>
            <a:ln w="1270" cap="flat" cmpd="sng" algn="ctr">
              <a:noFill/>
              <a:prstDash val="solid"/>
              <a:miter lim="800000"/>
            </a:ln>
            <a:effectLst>
              <a:outerShdw blurRad="54991" dist="17780" dir="5400000" algn="tl" rotWithShape="0">
                <a:srgbClr val="000000">
                  <a:alpha val="66000"/>
                </a:srgbClr>
              </a:outerShdw>
            </a:effectLst>
          </p:spPr>
          <p:style>
            <a:lnRef idx="2">
              <a:schemeClr val="accent1"/>
            </a:lnRef>
            <a:fillRef idx="1">
              <a:schemeClr val="lt1"/>
            </a:fillRef>
            <a:effectRef idx="0">
              <a:schemeClr val="accent1"/>
            </a:effectRef>
            <a:fontRef idx="minor">
              <a:schemeClr val="dk1"/>
            </a:fontRef>
          </p:style>
          <p:txBody>
            <a:bodyPr anchor="ctr"/>
            <a:lstStyle/>
            <a:p>
              <a:pPr algn="ctr">
                <a:defRPr/>
              </a:pPr>
              <a:endParaRPr lang="zh-CN" altLang="en-US"/>
            </a:p>
          </p:txBody>
        </p:sp>
        <p:sp>
          <p:nvSpPr>
            <p:cNvPr id="7" name="矩形 6"/>
            <p:cNvSpPr/>
            <p:nvPr/>
          </p:nvSpPr>
          <p:spPr>
            <a:xfrm rot="21540000">
              <a:off x="438122" y="571195"/>
              <a:ext cx="7339718" cy="4714546"/>
            </a:xfrm>
            <a:prstGeom prst="rect">
              <a:avLst/>
            </a:prstGeom>
            <a:ln w="1270" cap="flat" cmpd="sng" algn="ctr">
              <a:noFill/>
              <a:prstDash val="solid"/>
              <a:miter lim="800000"/>
            </a:ln>
            <a:effectLst>
              <a:outerShdw blurRad="54991" dist="17780" dir="5400000" algn="tl" rotWithShape="0">
                <a:srgbClr val="000000">
                  <a:alpha val="66000"/>
                </a:srgbClr>
              </a:outerShdw>
            </a:effectLst>
          </p:spPr>
          <p:style>
            <a:lnRef idx="2">
              <a:schemeClr val="accent1"/>
            </a:lnRef>
            <a:fillRef idx="1">
              <a:schemeClr val="lt1"/>
            </a:fillRef>
            <a:effectRef idx="0">
              <a:schemeClr val="accent1"/>
            </a:effectRef>
            <a:fontRef idx="minor">
              <a:schemeClr val="dk1"/>
            </a:fontRef>
          </p:style>
          <p:txBody>
            <a:bodyPr anchor="ctr"/>
            <a:lstStyle/>
            <a:p>
              <a:pPr algn="ctr">
                <a:defRPr/>
              </a:pPr>
              <a:endParaRPr lang="zh-CN" altLang="en-US"/>
            </a:p>
          </p:txBody>
        </p:sp>
        <p:sp>
          <p:nvSpPr>
            <p:cNvPr id="8" name="矩形 7"/>
            <p:cNvSpPr/>
            <p:nvPr/>
          </p:nvSpPr>
          <p:spPr>
            <a:xfrm>
              <a:off x="438122" y="553734"/>
              <a:ext cx="7339718" cy="4714546"/>
            </a:xfrm>
            <a:prstGeom prst="rect">
              <a:avLst/>
            </a:prstGeom>
            <a:ln w="1270" cap="flat" cmpd="sng" algn="ctr">
              <a:noFill/>
              <a:prstDash val="solid"/>
              <a:miter lim="800000"/>
            </a:ln>
            <a:effectLst>
              <a:outerShdw blurRad="54991" dist="17780" dir="5400000" algn="tl" rotWithShape="0">
                <a:srgbClr val="000000">
                  <a:alpha val="66000"/>
                </a:srgbClr>
              </a:outerShdw>
            </a:effectLst>
          </p:spPr>
          <p:style>
            <a:lnRef idx="2">
              <a:schemeClr val="accent1"/>
            </a:lnRef>
            <a:fillRef idx="1">
              <a:schemeClr val="lt1"/>
            </a:fillRef>
            <a:effectRef idx="0">
              <a:schemeClr val="accent1"/>
            </a:effectRef>
            <a:fontRef idx="minor">
              <a:schemeClr val="dk1"/>
            </a:fontRef>
          </p:style>
          <p:txBody>
            <a:bodyPr anchor="ctr"/>
            <a:lstStyle/>
            <a:p>
              <a:pPr algn="ctr">
                <a:defRPr/>
              </a:pPr>
              <a:endParaRPr lang="zh-CN" altLang="en-US"/>
            </a:p>
          </p:txBody>
        </p:sp>
      </p:grpSp>
      <p:sp>
        <p:nvSpPr>
          <p:cNvPr id="3" name="图片占位符 2"/>
          <p:cNvSpPr>
            <a:spLocks noGrp="1"/>
          </p:cNvSpPr>
          <p:nvPr>
            <p:ph type="pic" idx="1"/>
          </p:nvPr>
        </p:nvSpPr>
        <p:spPr>
          <a:xfrm>
            <a:off x="1651912" y="612776"/>
            <a:ext cx="7215238" cy="4602175"/>
          </a:xfrm>
          <a:solidFill>
            <a:schemeClr val="bg2">
              <a:tint val="75000"/>
            </a:schemeClr>
          </a:solidFill>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en-US" noProof="0"/>
          </a:p>
        </p:txBody>
      </p:sp>
      <p:sp useBgFill="1">
        <p:nvSpPr>
          <p:cNvPr id="2" name="标题 1"/>
          <p:cNvSpPr>
            <a:spLocks noGrp="1"/>
          </p:cNvSpPr>
          <p:nvPr>
            <p:ph type="title"/>
          </p:nvPr>
        </p:nvSpPr>
        <p:spPr>
          <a:xfrm>
            <a:off x="0" y="595295"/>
            <a:ext cx="1357290" cy="5691227"/>
          </a:xfrm>
          <a:noFill/>
        </p:spPr>
        <p:txBody>
          <a:bodyPr vert="eaVert"/>
          <a:lstStyle>
            <a:lvl1pPr algn="l">
              <a:defRPr lang="zh-CN" altLang="en-US" sz="3200" dirty="0">
                <a:ln w="15875" cmpd="sng">
                  <a:solidFill>
                    <a:srgbClr val="FFFFFF"/>
                  </a:solidFill>
                  <a:prstDash val="solid"/>
                </a:ln>
                <a:solidFill>
                  <a:srgbClr val="FFFFFF"/>
                </a:solidFill>
                <a:effectLst>
                  <a:outerShdw blurRad="31750" dir="3600000" algn="tl" rotWithShape="0">
                    <a:srgbClr val="000000">
                      <a:alpha val="60000"/>
                    </a:srgbClr>
                  </a:outerShdw>
                </a:effectLst>
                <a:latin typeface="+mj-lt"/>
              </a:defRPr>
            </a:lvl1pPr>
          </a:lstStyle>
          <a:p>
            <a:r>
              <a:rPr lang="zh-CN" altLang="en-US" smtClean="0"/>
              <a:t>单击此处编辑母版标题样式</a:t>
            </a:r>
            <a:endParaRPr lang="en-US"/>
          </a:p>
        </p:txBody>
      </p:sp>
      <p:sp>
        <p:nvSpPr>
          <p:cNvPr id="4" name="文本占位符 3"/>
          <p:cNvSpPr>
            <a:spLocks noGrp="1"/>
          </p:cNvSpPr>
          <p:nvPr>
            <p:ph type="body" sz="half" idx="2"/>
          </p:nvPr>
        </p:nvSpPr>
        <p:spPr>
          <a:xfrm>
            <a:off x="1714480" y="5481658"/>
            <a:ext cx="7215238" cy="804862"/>
          </a:xfrm>
        </p:spPr>
        <p:txBody>
          <a:bodyPr anchor="ctr"/>
          <a:lstStyle>
            <a:lvl1pPr marL="0" indent="0" algn="ctr">
              <a:buNone/>
              <a:defRPr sz="1400"/>
            </a:lvl1pPr>
            <a:lvl2pPr marL="457200" indent="0" algn="ctr">
              <a:buNone/>
              <a:defRPr sz="1200"/>
            </a:lvl2pPr>
            <a:lvl3pPr marL="914400" indent="0" algn="ctr">
              <a:buNone/>
              <a:defRPr sz="1000"/>
            </a:lvl3pPr>
            <a:lvl4pPr marL="1371600" indent="0" algn="ctr">
              <a:buNone/>
              <a:defRPr sz="900"/>
            </a:lvl4pPr>
            <a:lvl5pPr marL="1828800" indent="0" algn="ctr">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9" name="日期占位符 4"/>
          <p:cNvSpPr>
            <a:spLocks noGrp="1"/>
          </p:cNvSpPr>
          <p:nvPr>
            <p:ph type="dt" sz="half" idx="10"/>
          </p:nvPr>
        </p:nvSpPr>
        <p:spPr/>
        <p:txBody>
          <a:bodyPr/>
          <a:lstStyle>
            <a:lvl1pPr>
              <a:defRPr/>
            </a:lvl1pPr>
          </a:lstStyle>
          <a:p>
            <a:pPr>
              <a:defRPr/>
            </a:pPr>
            <a:endParaRPr lang="en-US" altLang="zh-CN"/>
          </a:p>
        </p:txBody>
      </p:sp>
      <p:sp>
        <p:nvSpPr>
          <p:cNvPr id="10" name="页脚占位符 5"/>
          <p:cNvSpPr>
            <a:spLocks noGrp="1"/>
          </p:cNvSpPr>
          <p:nvPr>
            <p:ph type="ftr" sz="quarter" idx="11"/>
          </p:nvPr>
        </p:nvSpPr>
        <p:spPr/>
        <p:txBody>
          <a:bodyPr/>
          <a:lstStyle>
            <a:lvl1pPr>
              <a:defRPr/>
            </a:lvl1pPr>
          </a:lstStyle>
          <a:p>
            <a:pPr>
              <a:defRPr/>
            </a:pPr>
            <a:endParaRPr lang="en-US" altLang="zh-CN"/>
          </a:p>
        </p:txBody>
      </p:sp>
      <p:sp>
        <p:nvSpPr>
          <p:cNvPr id="11" name="灯片编号占位符 6"/>
          <p:cNvSpPr>
            <a:spLocks noGrp="1"/>
          </p:cNvSpPr>
          <p:nvPr>
            <p:ph type="sldNum" sz="quarter" idx="12"/>
          </p:nvPr>
        </p:nvSpPr>
        <p:spPr/>
        <p:txBody>
          <a:bodyPr/>
          <a:lstStyle>
            <a:lvl1pPr>
              <a:defRPr/>
            </a:lvl1pPr>
          </a:lstStyle>
          <a:p>
            <a:pPr>
              <a:defRPr/>
            </a:pPr>
            <a:fld id="{341167D4-4EB0-4D89-916E-79395C44FC6E}" type="slidenum">
              <a:rPr lang="en-US" altLang="zh-CN"/>
            </a:fld>
            <a:endParaRPr lang="en-US" altLang="zh-CN"/>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6FF17A85-B7BE-4201-8742-332D7BAEB0A5}" type="slidenum">
              <a:rPr lang="en-US" altLang="zh-CN"/>
            </a:fld>
            <a:endParaRPr lang="en-US" altLang="zh-CN"/>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286644" y="274640"/>
            <a:ext cx="1400156" cy="5851525"/>
          </a:xfrm>
        </p:spPr>
        <p:txBody>
          <a:bodyPr vert="eaVert"/>
          <a:lstStyle>
            <a:lvl1pPr>
              <a:defRPr lang="zh-CN" altLang="en-US" dirty="0">
                <a:ln w="15875" cmpd="sng">
                  <a:solidFill>
                    <a:srgbClr val="FFFFFF"/>
                  </a:solidFill>
                  <a:prstDash val="solid"/>
                </a:ln>
                <a:solidFill>
                  <a:srgbClr val="FFFFFF"/>
                </a:solidFill>
                <a:effectLst>
                  <a:outerShdw blurRad="31750" dir="3600000" algn="tl" rotWithShape="0">
                    <a:srgbClr val="000000">
                      <a:alpha val="60000"/>
                    </a:srgbClr>
                  </a:outerShdw>
                </a:effectLst>
              </a:defRPr>
            </a:lvl1pPr>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57200" y="274640"/>
            <a:ext cx="6829444"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DC167145-B1F3-467E-A759-D740F66BBC79}" type="slidenum">
              <a:rPr lang="en-US" altLang="zh-CN"/>
            </a:fld>
            <a:endParaRPr lang="en-US" altLang="zh-CN"/>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duotone>
              <a:schemeClr val="bg2"/>
              <a:srgbClr val="FFF1C1"/>
            </a:duotone>
            <a:lum bright="-10000" contrast="-40000"/>
          </a:blip>
          <a:stretch>
            <a:fillRect/>
          </a:stretch>
        </p:blipFill>
        <p:spPr>
          <a:xfrm>
            <a:off x="1" y="5214950"/>
            <a:ext cx="1472173" cy="1643050"/>
          </a:xfrm>
          <a:prstGeom prst="rect">
            <a:avLst/>
          </a:prstGeom>
          <a:noFill/>
          <a:ln>
            <a:noFill/>
          </a:ln>
        </p:spPr>
      </p:pic>
      <p:sp>
        <p:nvSpPr>
          <p:cNvPr id="2" name="标题 1"/>
          <p:cNvSpPr>
            <a:spLocks noGrp="1"/>
          </p:cNvSpPr>
          <p:nvPr>
            <p:ph type="ctrTitle"/>
          </p:nvPr>
        </p:nvSpPr>
        <p:spPr>
          <a:xfrm>
            <a:off x="685800" y="1214422"/>
            <a:ext cx="7772400" cy="1470025"/>
          </a:xfrm>
        </p:spPr>
        <p:txBody>
          <a:bodyPr/>
          <a:lstStyle>
            <a:lvl1pPr algn="ctr">
              <a:defRPr sz="4800"/>
            </a:lvl1pPr>
          </a:lstStyle>
          <a:p>
            <a:r>
              <a:rPr lang="zh-CN" altLang="en-US" smtClean="0"/>
              <a:t>单击此处编辑母版标题样式</a:t>
            </a:r>
            <a:endParaRPr lang="en-US"/>
          </a:p>
        </p:txBody>
      </p:sp>
      <p:sp>
        <p:nvSpPr>
          <p:cNvPr id="3" name="副标题 2"/>
          <p:cNvSpPr>
            <a:spLocks noGrp="1"/>
          </p:cNvSpPr>
          <p:nvPr>
            <p:ph type="subTitle" idx="1"/>
          </p:nvPr>
        </p:nvSpPr>
        <p:spPr>
          <a:xfrm>
            <a:off x="1521733" y="2759581"/>
            <a:ext cx="6100534" cy="1740989"/>
          </a:xfrm>
        </p:spPr>
        <p:txBody>
          <a:bodyPr/>
          <a:lstStyle>
            <a:lvl1pPr marL="0" indent="0" algn="ctr">
              <a:buNone/>
              <a:defRPr lang="zh-CN" altLang="en-US" dirty="0">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a:p>
        </p:txBody>
      </p:sp>
      <p:sp>
        <p:nvSpPr>
          <p:cNvPr id="5" name="日期占位符 3"/>
          <p:cNvSpPr>
            <a:spLocks noGrp="1"/>
          </p:cNvSpPr>
          <p:nvPr>
            <p:ph type="dt" sz="half" idx="10"/>
          </p:nvPr>
        </p:nvSpPr>
        <p:spPr/>
        <p:txBody>
          <a:bodyPr/>
          <a:lstStyle>
            <a:lvl1pPr>
              <a:defRPr/>
            </a:lvl1pPr>
          </a:lstStyle>
          <a:p>
            <a:pPr>
              <a:defRPr/>
            </a:pPr>
            <a:endParaRPr lang="en-US" altLang="zh-CN"/>
          </a:p>
        </p:txBody>
      </p:sp>
      <p:sp>
        <p:nvSpPr>
          <p:cNvPr id="6" name="页脚占位符 4"/>
          <p:cNvSpPr>
            <a:spLocks noGrp="1"/>
          </p:cNvSpPr>
          <p:nvPr>
            <p:ph type="ftr" sz="quarter" idx="11"/>
          </p:nvPr>
        </p:nvSpPr>
        <p:spPr/>
        <p:txBody>
          <a:bodyPr/>
          <a:lstStyle>
            <a:lvl1pPr>
              <a:defRPr/>
            </a:lvl1pPr>
          </a:lstStyle>
          <a:p>
            <a:pPr>
              <a:defRPr/>
            </a:pPr>
            <a:endParaRPr lang="en-US" altLang="zh-CN"/>
          </a:p>
        </p:txBody>
      </p:sp>
      <p:sp>
        <p:nvSpPr>
          <p:cNvPr id="7" name="灯片编号占位符 5"/>
          <p:cNvSpPr>
            <a:spLocks noGrp="1"/>
          </p:cNvSpPr>
          <p:nvPr>
            <p:ph type="sldNum" sz="quarter" idx="12"/>
          </p:nvPr>
        </p:nvSpPr>
        <p:spPr/>
        <p:txBody>
          <a:bodyPr/>
          <a:lstStyle>
            <a:lvl1pPr>
              <a:defRPr/>
            </a:lvl1pPr>
          </a:lstStyle>
          <a:p>
            <a:pPr>
              <a:defRPr/>
            </a:pPr>
            <a:fld id="{989B08DD-C357-4ED6-98EE-0E4DF60E2016}" type="slidenum">
              <a:rPr lang="en-US" altLang="zh-CN"/>
            </a:fld>
            <a:endParaRPr lang="en-US" altLang="zh-CN"/>
          </a:p>
        </p:txBody>
      </p:sp>
    </p:spTree>
  </p:cSld>
  <p:clrMapOvr>
    <a:overrideClrMapping bg1="dk1" tx1="lt1" bg2="dk2" tx2="lt2" accent1="accent1" accent2="accent2" accent3="accent3" accent4="accent4" accent5="accent5" accent6="accent6" hlink="hlink" folHlink="folHlink"/>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4" name="矩形 3"/>
          <p:cNvSpPr/>
          <p:nvPr/>
        </p:nvSpPr>
        <p:spPr>
          <a:xfrm>
            <a:off x="0" y="0"/>
            <a:ext cx="669600" cy="6858000"/>
          </a:xfrm>
          <a:prstGeom prst="rect">
            <a:avLst/>
          </a:prstGeom>
          <a:blipFill>
            <a:blip r:embed="rId2" cstate="print">
              <a:alphaModFix amt="40000"/>
            </a:blip>
            <a:tile tx="0" ty="0" sx="50000" sy="50000" flip="x" algn="tl"/>
          </a:blip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5" name="图片 4"/>
          <p:cNvPicPr>
            <a:picLocks noChangeAspect="1"/>
          </p:cNvPicPr>
          <p:nvPr/>
        </p:nvPicPr>
        <p:blipFill>
          <a:blip r:embed="rId3" cstate="print">
            <a:duotone>
              <a:schemeClr val="bg2"/>
              <a:srgbClr val="FFF1C1"/>
            </a:duotone>
          </a:blip>
          <a:stretch>
            <a:fillRect/>
          </a:stretch>
        </p:blipFill>
        <p:spPr>
          <a:xfrm>
            <a:off x="8135907" y="0"/>
            <a:ext cx="1008093" cy="1428736"/>
          </a:xfrm>
          <a:prstGeom prst="rect">
            <a:avLst/>
          </a:prstGeom>
          <a:noFill/>
          <a:ln>
            <a:noFill/>
          </a:ln>
        </p:spPr>
      </p:pic>
      <p:sp>
        <p:nvSpPr>
          <p:cNvPr id="2" name="标题 1"/>
          <p:cNvSpPr>
            <a:spLocks noGrp="1"/>
          </p:cNvSpPr>
          <p:nvPr>
            <p:ph type="title"/>
          </p:nvPr>
        </p:nvSpPr>
        <p:spPr/>
        <p:txBody>
          <a:bodyPr/>
          <a:lstStyle>
            <a:lvl1pPr algn="l">
              <a:defRPr/>
            </a:lvl1pPr>
          </a:lstStyle>
          <a:p>
            <a:r>
              <a:rPr lang="zh-CN" altLang="en-US" smtClean="0"/>
              <a:t>单击此处编辑母版标题样式</a:t>
            </a:r>
            <a:endParaRPr 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6" name="日期占位符 3"/>
          <p:cNvSpPr>
            <a:spLocks noGrp="1"/>
          </p:cNvSpPr>
          <p:nvPr>
            <p:ph type="dt" sz="half" idx="10"/>
          </p:nvPr>
        </p:nvSpPr>
        <p:spPr/>
        <p:txBody>
          <a:bodyPr/>
          <a:lstStyle>
            <a:lvl1pPr>
              <a:defRPr/>
            </a:lvl1pPr>
          </a:lstStyle>
          <a:p>
            <a:pPr>
              <a:defRPr/>
            </a:pPr>
            <a:endParaRPr lang="en-US" altLang="zh-CN"/>
          </a:p>
        </p:txBody>
      </p:sp>
      <p:sp>
        <p:nvSpPr>
          <p:cNvPr id="7" name="页脚占位符 4"/>
          <p:cNvSpPr>
            <a:spLocks noGrp="1"/>
          </p:cNvSpPr>
          <p:nvPr>
            <p:ph type="ftr" sz="quarter" idx="11"/>
          </p:nvPr>
        </p:nvSpPr>
        <p:spPr/>
        <p:txBody>
          <a:bodyPr/>
          <a:lstStyle>
            <a:lvl1pPr>
              <a:defRPr/>
            </a:lvl1pPr>
          </a:lstStyle>
          <a:p>
            <a:pPr>
              <a:defRPr/>
            </a:pPr>
            <a:endParaRPr lang="en-US" altLang="zh-CN"/>
          </a:p>
        </p:txBody>
      </p:sp>
      <p:sp>
        <p:nvSpPr>
          <p:cNvPr id="8" name="灯片编号占位符 5"/>
          <p:cNvSpPr>
            <a:spLocks noGrp="1"/>
          </p:cNvSpPr>
          <p:nvPr>
            <p:ph type="sldNum" sz="quarter" idx="12"/>
          </p:nvPr>
        </p:nvSpPr>
        <p:spPr/>
        <p:txBody>
          <a:bodyPr/>
          <a:lstStyle>
            <a:lvl1pPr>
              <a:defRPr/>
            </a:lvl1pPr>
          </a:lstStyle>
          <a:p>
            <a:pPr>
              <a:defRPr/>
            </a:pPr>
            <a:fld id="{883BE5CB-A8FF-4673-AED6-5AA399395D3D}" type="slidenum">
              <a:rPr lang="en-US" altLang="zh-CN"/>
            </a:fld>
            <a:endParaRPr lang="en-US" altLang="zh-CN"/>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节标题">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duotone>
              <a:schemeClr val="bg2"/>
              <a:srgbClr val="FFF1C1"/>
            </a:duotone>
            <a:lum bright="-10000" contrast="-30000"/>
          </a:blip>
          <a:stretch>
            <a:fillRect/>
          </a:stretch>
        </p:blipFill>
        <p:spPr>
          <a:xfrm>
            <a:off x="7480636" y="0"/>
            <a:ext cx="1663364" cy="2357430"/>
          </a:xfrm>
          <a:prstGeom prst="rect">
            <a:avLst/>
          </a:prstGeom>
          <a:noFill/>
          <a:ln>
            <a:noFill/>
          </a:ln>
        </p:spPr>
      </p:pic>
      <p:sp>
        <p:nvSpPr>
          <p:cNvPr id="2" name="标题 1"/>
          <p:cNvSpPr>
            <a:spLocks noGrp="1"/>
          </p:cNvSpPr>
          <p:nvPr>
            <p:ph type="title"/>
          </p:nvPr>
        </p:nvSpPr>
        <p:spPr>
          <a:xfrm>
            <a:off x="722313" y="4143369"/>
            <a:ext cx="7772400" cy="1362075"/>
          </a:xfrm>
        </p:spPr>
        <p:txBody>
          <a:bodyPr anchor="t"/>
          <a:lstStyle>
            <a:lvl1pPr algn="l">
              <a:defRPr sz="4000" b="1" cap="all"/>
            </a:lvl1pPr>
          </a:lstStyle>
          <a:p>
            <a:r>
              <a:rPr lang="zh-CN" altLang="en-US" smtClean="0"/>
              <a:t>单击此处编辑母版标题样式</a:t>
            </a:r>
            <a:endParaRPr lang="en-US"/>
          </a:p>
        </p:txBody>
      </p:sp>
      <p:sp>
        <p:nvSpPr>
          <p:cNvPr id="3" name="文本占位符 2"/>
          <p:cNvSpPr>
            <a:spLocks noGrp="1"/>
          </p:cNvSpPr>
          <p:nvPr>
            <p:ph type="body" idx="1"/>
          </p:nvPr>
        </p:nvSpPr>
        <p:spPr>
          <a:xfrm>
            <a:off x="722313" y="2643182"/>
            <a:ext cx="7772400" cy="1500187"/>
          </a:xfrm>
        </p:spPr>
        <p:txBody>
          <a:bodyPr anchor="b"/>
          <a:lstStyle>
            <a:lvl1pPr marL="0" indent="0">
              <a:buNone/>
              <a:defRPr lang="zh-CN" altLang="en-US" sz="2800" smtClean="0">
                <a:effectLst/>
              </a:defRPr>
            </a:lvl1pPr>
            <a:lvl2pPr marL="457200" indent="0">
              <a:buNone/>
              <a:defRPr lang="zh-CN" altLang="en-US" sz="2400" smtClean="0">
                <a:effectLst/>
              </a:defRPr>
            </a:lvl2pPr>
            <a:lvl3pPr marL="914400" indent="0">
              <a:buNone/>
              <a:defRPr lang="zh-CN" altLang="en-US" sz="2000" smtClean="0">
                <a:effectLst/>
              </a:defRPr>
            </a:lvl3pPr>
            <a:lvl4pPr marL="1371600" indent="0">
              <a:buNone/>
              <a:defRPr lang="zh-CN" altLang="en-US" sz="1600" smtClean="0">
                <a:effectLst/>
              </a:defRPr>
            </a:lvl4pPr>
            <a:lvl5pPr marL="1828800" indent="0">
              <a:buNone/>
              <a:defRPr lang="zh-CN" altLang="en-US" sz="1400" dirty="0" smtClean="0">
                <a:effectLst/>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5" name="日期占位符 3"/>
          <p:cNvSpPr>
            <a:spLocks noGrp="1"/>
          </p:cNvSpPr>
          <p:nvPr>
            <p:ph type="dt" sz="half" idx="10"/>
          </p:nvPr>
        </p:nvSpPr>
        <p:spPr/>
        <p:txBody>
          <a:bodyPr/>
          <a:lstStyle>
            <a:lvl1pPr>
              <a:defRPr/>
            </a:lvl1pPr>
          </a:lstStyle>
          <a:p>
            <a:pPr>
              <a:defRPr/>
            </a:pPr>
            <a:endParaRPr lang="en-US" altLang="zh-CN"/>
          </a:p>
        </p:txBody>
      </p:sp>
      <p:sp>
        <p:nvSpPr>
          <p:cNvPr id="6" name="页脚占位符 4"/>
          <p:cNvSpPr>
            <a:spLocks noGrp="1"/>
          </p:cNvSpPr>
          <p:nvPr>
            <p:ph type="ftr" sz="quarter" idx="11"/>
          </p:nvPr>
        </p:nvSpPr>
        <p:spPr/>
        <p:txBody>
          <a:bodyPr/>
          <a:lstStyle>
            <a:lvl1pPr>
              <a:defRPr/>
            </a:lvl1pPr>
          </a:lstStyle>
          <a:p>
            <a:pPr>
              <a:defRPr/>
            </a:pPr>
            <a:endParaRPr lang="en-US" altLang="zh-CN"/>
          </a:p>
        </p:txBody>
      </p:sp>
      <p:sp>
        <p:nvSpPr>
          <p:cNvPr id="7" name="灯片编号占位符 5"/>
          <p:cNvSpPr>
            <a:spLocks noGrp="1"/>
          </p:cNvSpPr>
          <p:nvPr>
            <p:ph type="sldNum" sz="quarter" idx="12"/>
          </p:nvPr>
        </p:nvSpPr>
        <p:spPr/>
        <p:txBody>
          <a:bodyPr/>
          <a:lstStyle>
            <a:lvl1pPr>
              <a:defRPr/>
            </a:lvl1pPr>
          </a:lstStyle>
          <a:p>
            <a:pPr>
              <a:defRPr/>
            </a:pPr>
            <a:fld id="{21F4C8CD-CA78-4F4D-AF00-82E11AC5FB62}" type="slidenum">
              <a:rPr lang="en-US" altLang="zh-CN"/>
            </a:fld>
            <a:endParaRPr lang="en-US" altLang="zh-CN"/>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p:txBody>
          <a:bodyPr/>
          <a:lstStyle>
            <a:lvl1pPr>
              <a:defRPr/>
            </a:lvl1pPr>
          </a:lstStyle>
          <a:p>
            <a:pPr>
              <a:defRPr/>
            </a:pPr>
            <a:fld id="{AED736C8-6629-433B-801C-5054011DA255}" type="slidenum">
              <a:rPr lang="en-US" altLang="zh-CN"/>
            </a:fld>
            <a:endParaRPr lang="en-US" altLang="zh-CN"/>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5" name="矩形 4"/>
          <p:cNvSpPr/>
          <p:nvPr/>
        </p:nvSpPr>
        <p:spPr>
          <a:xfrm>
            <a:off x="0" y="0"/>
            <a:ext cx="655200" cy="6858000"/>
          </a:xfrm>
          <a:prstGeom prst="rect">
            <a:avLst/>
          </a:prstGeom>
          <a:blipFill>
            <a:blip r:embed="rId2" cstate="print">
              <a:alphaModFix amt="40000"/>
            </a:blip>
            <a:tile tx="0" ty="0" sx="50000" sy="50000" flip="x" algn="tl"/>
          </a:blip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图片 5"/>
          <p:cNvPicPr>
            <a:picLocks noChangeAspect="1"/>
          </p:cNvPicPr>
          <p:nvPr/>
        </p:nvPicPr>
        <p:blipFill>
          <a:blip r:embed="rId3" cstate="print">
            <a:duotone>
              <a:schemeClr val="bg2"/>
              <a:srgbClr val="FFF1C1"/>
            </a:duotone>
          </a:blip>
          <a:stretch>
            <a:fillRect/>
          </a:stretch>
        </p:blipFill>
        <p:spPr>
          <a:xfrm>
            <a:off x="8135907" y="0"/>
            <a:ext cx="1008093" cy="1428736"/>
          </a:xfrm>
          <a:prstGeom prst="rect">
            <a:avLst/>
          </a:prstGeom>
          <a:noFill/>
          <a:ln>
            <a:noFill/>
          </a:ln>
        </p:spPr>
      </p:pic>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7" name="日期占位符 4"/>
          <p:cNvSpPr>
            <a:spLocks noGrp="1"/>
          </p:cNvSpPr>
          <p:nvPr>
            <p:ph type="dt" sz="half" idx="10"/>
          </p:nvPr>
        </p:nvSpPr>
        <p:spPr/>
        <p:txBody>
          <a:bodyPr/>
          <a:lstStyle>
            <a:lvl1pPr>
              <a:defRPr/>
            </a:lvl1pPr>
          </a:lstStyle>
          <a:p>
            <a:pPr>
              <a:defRPr/>
            </a:pPr>
            <a:endParaRPr lang="en-US" altLang="zh-CN"/>
          </a:p>
        </p:txBody>
      </p:sp>
      <p:sp>
        <p:nvSpPr>
          <p:cNvPr id="8" name="页脚占位符 5"/>
          <p:cNvSpPr>
            <a:spLocks noGrp="1"/>
          </p:cNvSpPr>
          <p:nvPr>
            <p:ph type="ftr" sz="quarter" idx="11"/>
          </p:nvPr>
        </p:nvSpPr>
        <p:spPr/>
        <p:txBody>
          <a:bodyPr/>
          <a:lstStyle>
            <a:lvl1pPr>
              <a:defRPr/>
            </a:lvl1pPr>
          </a:lstStyle>
          <a:p>
            <a:pPr>
              <a:defRPr/>
            </a:pPr>
            <a:endParaRPr lang="en-US" altLang="zh-CN"/>
          </a:p>
        </p:txBody>
      </p:sp>
      <p:sp>
        <p:nvSpPr>
          <p:cNvPr id="9" name="灯片编号占位符 6"/>
          <p:cNvSpPr>
            <a:spLocks noGrp="1"/>
          </p:cNvSpPr>
          <p:nvPr>
            <p:ph type="sldNum" sz="quarter" idx="12"/>
          </p:nvPr>
        </p:nvSpPr>
        <p:spPr/>
        <p:txBody>
          <a:bodyPr/>
          <a:lstStyle>
            <a:lvl1pPr>
              <a:defRPr/>
            </a:lvl1pPr>
          </a:lstStyle>
          <a:p>
            <a:pPr>
              <a:defRPr/>
            </a:pPr>
            <a:fld id="{9DEC61FA-C497-4192-BE59-B5F1ABDC7EDE}" type="slidenum">
              <a:rPr lang="en-US" altLang="zh-CN"/>
            </a:fld>
            <a:endParaRPr lang="en-US" altLang="zh-CN"/>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7" name="矩形 6"/>
          <p:cNvSpPr/>
          <p:nvPr/>
        </p:nvSpPr>
        <p:spPr>
          <a:xfrm>
            <a:off x="0" y="0"/>
            <a:ext cx="640800" cy="6858000"/>
          </a:xfrm>
          <a:prstGeom prst="rect">
            <a:avLst/>
          </a:prstGeom>
          <a:blipFill>
            <a:blip r:embed="rId2" cstate="print">
              <a:alphaModFix amt="40000"/>
            </a:blip>
            <a:tile tx="0" ty="0" sx="50000" sy="50000" flip="x" algn="tl"/>
          </a:blip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7"/>
          <p:cNvPicPr>
            <a:picLocks noChangeAspect="1"/>
          </p:cNvPicPr>
          <p:nvPr/>
        </p:nvPicPr>
        <p:blipFill>
          <a:blip r:embed="rId3" cstate="print">
            <a:duotone>
              <a:schemeClr val="bg2"/>
              <a:srgbClr val="FFF1C1"/>
            </a:duotone>
          </a:blip>
          <a:stretch>
            <a:fillRect/>
          </a:stretch>
        </p:blipFill>
        <p:spPr>
          <a:xfrm>
            <a:off x="8135907" y="0"/>
            <a:ext cx="1008093" cy="1428736"/>
          </a:xfrm>
          <a:prstGeom prst="rect">
            <a:avLst/>
          </a:prstGeom>
          <a:noFill/>
          <a:ln>
            <a:noFill/>
          </a:ln>
        </p:spPr>
      </p:pic>
      <p:sp>
        <p:nvSpPr>
          <p:cNvPr id="2" name="标题 1"/>
          <p:cNvSpPr>
            <a:spLocks noGrp="1"/>
          </p:cNvSpPr>
          <p:nvPr>
            <p:ph type="title"/>
          </p:nvPr>
        </p:nvSpPr>
        <p:spPr/>
        <p:txBody>
          <a:bodyPr/>
          <a:lstStyle>
            <a:lvl1pPr>
              <a:defRPr/>
            </a:lvl1pPr>
          </a:lstStyle>
          <a:p>
            <a:r>
              <a:rPr lang="zh-CN" altLang="en-US" smtClean="0"/>
              <a:t>单击此处编辑母版标题样式</a:t>
            </a:r>
            <a:endParaRPr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9" name="日期占位符 6"/>
          <p:cNvSpPr>
            <a:spLocks noGrp="1"/>
          </p:cNvSpPr>
          <p:nvPr>
            <p:ph type="dt" sz="half" idx="10"/>
          </p:nvPr>
        </p:nvSpPr>
        <p:spPr/>
        <p:txBody>
          <a:bodyPr/>
          <a:lstStyle>
            <a:lvl1pPr>
              <a:defRPr/>
            </a:lvl1pPr>
          </a:lstStyle>
          <a:p>
            <a:pPr>
              <a:defRPr/>
            </a:pPr>
            <a:endParaRPr lang="en-US" altLang="zh-CN"/>
          </a:p>
        </p:txBody>
      </p:sp>
      <p:sp>
        <p:nvSpPr>
          <p:cNvPr id="10" name="页脚占位符 7"/>
          <p:cNvSpPr>
            <a:spLocks noGrp="1"/>
          </p:cNvSpPr>
          <p:nvPr>
            <p:ph type="ftr" sz="quarter" idx="11"/>
          </p:nvPr>
        </p:nvSpPr>
        <p:spPr/>
        <p:txBody>
          <a:bodyPr/>
          <a:lstStyle>
            <a:lvl1pPr>
              <a:defRPr/>
            </a:lvl1pPr>
          </a:lstStyle>
          <a:p>
            <a:pPr>
              <a:defRPr/>
            </a:pPr>
            <a:endParaRPr lang="en-US" altLang="zh-CN"/>
          </a:p>
        </p:txBody>
      </p:sp>
      <p:sp>
        <p:nvSpPr>
          <p:cNvPr id="11" name="灯片编号占位符 8"/>
          <p:cNvSpPr>
            <a:spLocks noGrp="1"/>
          </p:cNvSpPr>
          <p:nvPr>
            <p:ph type="sldNum" sz="quarter" idx="12"/>
          </p:nvPr>
        </p:nvSpPr>
        <p:spPr/>
        <p:txBody>
          <a:bodyPr/>
          <a:lstStyle>
            <a:lvl1pPr>
              <a:defRPr/>
            </a:lvl1pPr>
          </a:lstStyle>
          <a:p>
            <a:pPr>
              <a:defRPr/>
            </a:pPr>
            <a:fld id="{2B51E974-8B19-4427-A0FA-B05939ACBA9D}" type="slidenum">
              <a:rPr lang="en-US" altLang="zh-CN"/>
            </a:fld>
            <a:endParaRPr lang="en-US" altLang="zh-CN"/>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3" name="矩形 2"/>
          <p:cNvSpPr/>
          <p:nvPr/>
        </p:nvSpPr>
        <p:spPr>
          <a:xfrm>
            <a:off x="0" y="0"/>
            <a:ext cx="669600" cy="6858000"/>
          </a:xfrm>
          <a:prstGeom prst="rect">
            <a:avLst/>
          </a:prstGeom>
          <a:blipFill>
            <a:blip r:embed="rId2" cstate="print">
              <a:alphaModFix amt="40000"/>
            </a:blip>
            <a:tile tx="0" ty="0" sx="50000" sy="50000" flip="x" algn="tl"/>
          </a:blip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图片 3"/>
          <p:cNvPicPr>
            <a:picLocks noChangeAspect="1"/>
          </p:cNvPicPr>
          <p:nvPr/>
        </p:nvPicPr>
        <p:blipFill>
          <a:blip r:embed="rId3" cstate="print">
            <a:duotone>
              <a:schemeClr val="bg2"/>
              <a:srgbClr val="FFF1C1"/>
            </a:duotone>
          </a:blip>
          <a:stretch>
            <a:fillRect/>
          </a:stretch>
        </p:blipFill>
        <p:spPr>
          <a:xfrm>
            <a:off x="8135907" y="0"/>
            <a:ext cx="1008093" cy="1428736"/>
          </a:xfrm>
          <a:prstGeom prst="rect">
            <a:avLst/>
          </a:prstGeom>
          <a:noFill/>
          <a:ln>
            <a:noFill/>
          </a:ln>
        </p:spPr>
      </p:pic>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5" name="日期占位符 2"/>
          <p:cNvSpPr>
            <a:spLocks noGrp="1"/>
          </p:cNvSpPr>
          <p:nvPr>
            <p:ph type="dt" sz="half" idx="10"/>
          </p:nvPr>
        </p:nvSpPr>
        <p:spPr/>
        <p:txBody>
          <a:bodyPr/>
          <a:lstStyle>
            <a:lvl1pPr>
              <a:defRPr/>
            </a:lvl1pPr>
          </a:lstStyle>
          <a:p>
            <a:pPr>
              <a:defRPr/>
            </a:pPr>
            <a:endParaRPr lang="en-US" altLang="zh-CN"/>
          </a:p>
        </p:txBody>
      </p:sp>
      <p:sp>
        <p:nvSpPr>
          <p:cNvPr id="6" name="页脚占位符 3"/>
          <p:cNvSpPr>
            <a:spLocks noGrp="1"/>
          </p:cNvSpPr>
          <p:nvPr>
            <p:ph type="ftr" sz="quarter" idx="11"/>
          </p:nvPr>
        </p:nvSpPr>
        <p:spPr/>
        <p:txBody>
          <a:bodyPr/>
          <a:lstStyle>
            <a:lvl1pPr>
              <a:defRPr/>
            </a:lvl1pPr>
          </a:lstStyle>
          <a:p>
            <a:pPr>
              <a:defRPr/>
            </a:pPr>
            <a:endParaRPr lang="en-US" altLang="zh-CN"/>
          </a:p>
        </p:txBody>
      </p:sp>
      <p:sp>
        <p:nvSpPr>
          <p:cNvPr id="7" name="灯片编号占位符 4"/>
          <p:cNvSpPr>
            <a:spLocks noGrp="1"/>
          </p:cNvSpPr>
          <p:nvPr>
            <p:ph type="sldNum" sz="quarter" idx="12"/>
          </p:nvPr>
        </p:nvSpPr>
        <p:spPr/>
        <p:txBody>
          <a:bodyPr/>
          <a:lstStyle>
            <a:lvl1pPr>
              <a:defRPr/>
            </a:lvl1pPr>
          </a:lstStyle>
          <a:p>
            <a:pPr>
              <a:defRPr/>
            </a:pPr>
            <a:fld id="{F5679B4B-E97C-4D60-8F18-BE8167BE2E78}" type="slidenum">
              <a:rPr lang="en-US" altLang="zh-CN"/>
            </a:fld>
            <a:endParaRPr lang="en-US" altLang="zh-CN"/>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矩形 1"/>
          <p:cNvSpPr/>
          <p:nvPr/>
        </p:nvSpPr>
        <p:spPr>
          <a:xfrm>
            <a:off x="0" y="0"/>
            <a:ext cx="669600" cy="6858000"/>
          </a:xfrm>
          <a:prstGeom prst="rect">
            <a:avLst/>
          </a:prstGeom>
          <a:blipFill>
            <a:blip r:embed="rId2" cstate="print">
              <a:alphaModFix amt="40000"/>
            </a:blip>
            <a:tile tx="0" ty="0" sx="50000" sy="50000" flip="x" algn="tl"/>
          </a:blip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3" name="图片 2"/>
          <p:cNvPicPr>
            <a:picLocks noChangeAspect="1"/>
          </p:cNvPicPr>
          <p:nvPr/>
        </p:nvPicPr>
        <p:blipFill>
          <a:blip r:embed="rId3" cstate="print">
            <a:duotone>
              <a:schemeClr val="bg2"/>
              <a:srgbClr val="FFF1C1"/>
            </a:duotone>
          </a:blip>
          <a:stretch>
            <a:fillRect/>
          </a:stretch>
        </p:blipFill>
        <p:spPr>
          <a:xfrm>
            <a:off x="8135907" y="0"/>
            <a:ext cx="1008093" cy="1428736"/>
          </a:xfrm>
          <a:prstGeom prst="rect">
            <a:avLst/>
          </a:prstGeom>
          <a:noFill/>
          <a:ln>
            <a:noFill/>
          </a:ln>
        </p:spPr>
      </p:pic>
      <p:sp>
        <p:nvSpPr>
          <p:cNvPr id="4" name="日期占位符 1"/>
          <p:cNvSpPr>
            <a:spLocks noGrp="1"/>
          </p:cNvSpPr>
          <p:nvPr>
            <p:ph type="dt" sz="half" idx="10"/>
          </p:nvPr>
        </p:nvSpPr>
        <p:spPr/>
        <p:txBody>
          <a:bodyPr/>
          <a:lstStyle>
            <a:lvl1pPr>
              <a:defRPr/>
            </a:lvl1pPr>
          </a:lstStyle>
          <a:p>
            <a:pPr>
              <a:defRPr/>
            </a:pPr>
            <a:endParaRPr lang="en-US" altLang="zh-CN"/>
          </a:p>
        </p:txBody>
      </p:sp>
      <p:sp>
        <p:nvSpPr>
          <p:cNvPr id="5" name="页脚占位符 2"/>
          <p:cNvSpPr>
            <a:spLocks noGrp="1"/>
          </p:cNvSpPr>
          <p:nvPr>
            <p:ph type="ftr" sz="quarter" idx="11"/>
          </p:nvPr>
        </p:nvSpPr>
        <p:spPr/>
        <p:txBody>
          <a:bodyPr/>
          <a:lstStyle>
            <a:lvl1pPr>
              <a:defRPr/>
            </a:lvl1pPr>
          </a:lstStyle>
          <a:p>
            <a:pPr>
              <a:defRPr/>
            </a:pPr>
            <a:endParaRPr lang="en-US" altLang="zh-CN"/>
          </a:p>
        </p:txBody>
      </p:sp>
      <p:sp>
        <p:nvSpPr>
          <p:cNvPr id="6" name="灯片编号占位符 3"/>
          <p:cNvSpPr>
            <a:spLocks noGrp="1"/>
          </p:cNvSpPr>
          <p:nvPr>
            <p:ph type="sldNum" sz="quarter" idx="12"/>
          </p:nvPr>
        </p:nvSpPr>
        <p:spPr/>
        <p:txBody>
          <a:bodyPr/>
          <a:lstStyle>
            <a:lvl1pPr>
              <a:defRPr/>
            </a:lvl1pPr>
          </a:lstStyle>
          <a:p>
            <a:pPr>
              <a:defRPr/>
            </a:pPr>
            <a:fld id="{0E551C8C-969C-4E7C-BA63-92F919D37C30}" type="slidenum">
              <a:rPr lang="en-US" altLang="zh-CN"/>
            </a:fld>
            <a:endParaRPr lang="en-US" altLang="zh-CN"/>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5" name="矩形 4"/>
          <p:cNvSpPr/>
          <p:nvPr/>
        </p:nvSpPr>
        <p:spPr>
          <a:xfrm>
            <a:off x="0" y="0"/>
            <a:ext cx="673200" cy="6858000"/>
          </a:xfrm>
          <a:prstGeom prst="rect">
            <a:avLst/>
          </a:prstGeom>
          <a:blipFill>
            <a:blip r:embed="rId2" cstate="print">
              <a:alphaModFix amt="40000"/>
            </a:blip>
            <a:tile tx="0" ty="0" sx="50000" sy="50000" flip="x" algn="tl"/>
          </a:blip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图片 5"/>
          <p:cNvPicPr>
            <a:picLocks noChangeAspect="1"/>
          </p:cNvPicPr>
          <p:nvPr/>
        </p:nvPicPr>
        <p:blipFill>
          <a:blip r:embed="rId3" cstate="print">
            <a:duotone>
              <a:schemeClr val="bg2"/>
              <a:srgbClr val="FFF1C1"/>
            </a:duotone>
          </a:blip>
          <a:stretch>
            <a:fillRect/>
          </a:stretch>
        </p:blipFill>
        <p:spPr>
          <a:xfrm>
            <a:off x="8135907" y="0"/>
            <a:ext cx="1008093" cy="1428736"/>
          </a:xfrm>
          <a:prstGeom prst="rect">
            <a:avLst/>
          </a:prstGeom>
          <a:noFill/>
          <a:ln>
            <a:noFill/>
          </a:ln>
        </p:spPr>
      </p:pic>
      <p:sp>
        <p:nvSpPr>
          <p:cNvPr id="2" name="标题 1"/>
          <p:cNvSpPr>
            <a:spLocks noGrp="1"/>
          </p:cNvSpPr>
          <p:nvPr>
            <p:ph type="title"/>
          </p:nvPr>
        </p:nvSpPr>
        <p:spPr>
          <a:xfrm>
            <a:off x="461175" y="5357826"/>
            <a:ext cx="8226225" cy="768028"/>
          </a:xfrm>
        </p:spPr>
        <p:txBody>
          <a:bodyPr/>
          <a:lstStyle>
            <a:lvl1pPr algn="ctr">
              <a:defRPr lang="zh-CN" altLang="en-US" sz="3600" b="0" kern="1200" spc="50" dirty="0">
                <a:ln w="12700">
                  <a:noFill/>
                  <a:prstDash val="solid"/>
                </a:ln>
                <a:solidFill>
                  <a:schemeClr val="accent4"/>
                </a:solidFill>
                <a:effectLst>
                  <a:outerShdw blurRad="38100" dist="20320" dir="2700000" algn="tl" rotWithShape="0">
                    <a:srgbClr val="000000">
                      <a:alpha val="70000"/>
                    </a:srgbClr>
                  </a:outerShdw>
                </a:effectLst>
                <a:latin typeface="+mj-lt"/>
                <a:ea typeface="+mj-ea"/>
                <a:cs typeface="+mj-cs"/>
              </a:defRPr>
            </a:lvl1pPr>
          </a:lstStyle>
          <a:p>
            <a:r>
              <a:rPr lang="zh-CN" altLang="en-US" smtClean="0"/>
              <a:t>单击此处编辑母版标题样式</a:t>
            </a:r>
            <a:endParaRPr lang="en-US"/>
          </a:p>
        </p:txBody>
      </p:sp>
      <p:sp>
        <p:nvSpPr>
          <p:cNvPr id="3" name="内容占位符 2"/>
          <p:cNvSpPr>
            <a:spLocks noGrp="1"/>
          </p:cNvSpPr>
          <p:nvPr>
            <p:ph idx="1"/>
          </p:nvPr>
        </p:nvSpPr>
        <p:spPr>
          <a:xfrm>
            <a:off x="460382" y="428604"/>
            <a:ext cx="5111750" cy="48577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文本占位符 3"/>
          <p:cNvSpPr>
            <a:spLocks noGrp="1"/>
          </p:cNvSpPr>
          <p:nvPr>
            <p:ph type="body" sz="half" idx="2"/>
          </p:nvPr>
        </p:nvSpPr>
        <p:spPr>
          <a:xfrm>
            <a:off x="5679086" y="1357298"/>
            <a:ext cx="3008313" cy="392909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7" name="日期占位符 4"/>
          <p:cNvSpPr>
            <a:spLocks noGrp="1"/>
          </p:cNvSpPr>
          <p:nvPr>
            <p:ph type="dt" sz="half" idx="10"/>
          </p:nvPr>
        </p:nvSpPr>
        <p:spPr/>
        <p:txBody>
          <a:bodyPr/>
          <a:lstStyle>
            <a:lvl1pPr>
              <a:defRPr/>
            </a:lvl1pPr>
          </a:lstStyle>
          <a:p>
            <a:pPr>
              <a:defRPr/>
            </a:pPr>
            <a:endParaRPr lang="en-US" altLang="zh-CN"/>
          </a:p>
        </p:txBody>
      </p:sp>
      <p:sp>
        <p:nvSpPr>
          <p:cNvPr id="8" name="页脚占位符 5"/>
          <p:cNvSpPr>
            <a:spLocks noGrp="1"/>
          </p:cNvSpPr>
          <p:nvPr>
            <p:ph type="ftr" sz="quarter" idx="11"/>
          </p:nvPr>
        </p:nvSpPr>
        <p:spPr/>
        <p:txBody>
          <a:bodyPr/>
          <a:lstStyle>
            <a:lvl1pPr>
              <a:defRPr/>
            </a:lvl1pPr>
          </a:lstStyle>
          <a:p>
            <a:pPr>
              <a:defRPr/>
            </a:pPr>
            <a:endParaRPr lang="en-US" altLang="zh-CN"/>
          </a:p>
        </p:txBody>
      </p:sp>
      <p:sp>
        <p:nvSpPr>
          <p:cNvPr id="9" name="灯片编号占位符 6"/>
          <p:cNvSpPr>
            <a:spLocks noGrp="1"/>
          </p:cNvSpPr>
          <p:nvPr>
            <p:ph type="sldNum" sz="quarter" idx="12"/>
          </p:nvPr>
        </p:nvSpPr>
        <p:spPr/>
        <p:txBody>
          <a:bodyPr/>
          <a:lstStyle>
            <a:lvl1pPr>
              <a:defRPr/>
            </a:lvl1pPr>
          </a:lstStyle>
          <a:p>
            <a:pPr>
              <a:defRPr/>
            </a:pPr>
            <a:fld id="{ACEB3698-35CE-4C58-BE1B-14DE07B82933}" type="slidenum">
              <a:rPr lang="en-US" altLang="zh-CN"/>
            </a:fld>
            <a:endParaRPr lang="en-US" altLang="zh-CN"/>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5" name="矩形 4"/>
          <p:cNvSpPr/>
          <p:nvPr/>
        </p:nvSpPr>
        <p:spPr>
          <a:xfrm>
            <a:off x="0" y="0"/>
            <a:ext cx="669600" cy="6858000"/>
          </a:xfrm>
          <a:prstGeom prst="rect">
            <a:avLst/>
          </a:prstGeom>
          <a:blipFill>
            <a:blip r:embed="rId2" cstate="print">
              <a:alphaModFix amt="40000"/>
            </a:blip>
            <a:tile tx="0" ty="0" sx="50000" sy="50000" flip="x" algn="tl"/>
          </a:blip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图片 5"/>
          <p:cNvPicPr>
            <a:picLocks noChangeAspect="1"/>
          </p:cNvPicPr>
          <p:nvPr/>
        </p:nvPicPr>
        <p:blipFill>
          <a:blip r:embed="rId3" cstate="print">
            <a:duotone>
              <a:schemeClr val="bg2"/>
              <a:srgbClr val="FFF1C1"/>
            </a:duotone>
          </a:blip>
          <a:stretch>
            <a:fillRect/>
          </a:stretch>
        </p:blipFill>
        <p:spPr>
          <a:xfrm>
            <a:off x="8135907" y="0"/>
            <a:ext cx="1008093" cy="1428736"/>
          </a:xfrm>
          <a:prstGeom prst="rect">
            <a:avLst/>
          </a:prstGeom>
          <a:noFill/>
          <a:ln>
            <a:noFill/>
          </a:ln>
        </p:spPr>
      </p:pic>
      <p:sp>
        <p:nvSpPr>
          <p:cNvPr id="2" name="标题 1"/>
          <p:cNvSpPr>
            <a:spLocks noGrp="1"/>
          </p:cNvSpPr>
          <p:nvPr>
            <p:ph type="title"/>
          </p:nvPr>
        </p:nvSpPr>
        <p:spPr>
          <a:xfrm>
            <a:off x="695298" y="214290"/>
            <a:ext cx="7448602" cy="781052"/>
          </a:xfrm>
        </p:spPr>
        <p:txBody>
          <a:bodyPr/>
          <a:lstStyle>
            <a:lvl1pPr algn="ctr" rtl="0">
              <a:spcBef>
                <a:spcPct val="0"/>
              </a:spcBef>
              <a:buNone/>
              <a:defRPr sz="3600" b="0" kern="1200" spc="50">
                <a:ln w="12700">
                  <a:noFill/>
                  <a:prstDash val="solid"/>
                </a:ln>
                <a:solidFill>
                  <a:schemeClr val="accent4"/>
                </a:solidFill>
                <a:effectLst>
                  <a:outerShdw blurRad="38100" dist="20320" dir="2700000" algn="tl" rotWithShape="0">
                    <a:srgbClr val="000000">
                      <a:alpha val="70000"/>
                    </a:srgbClr>
                  </a:outerShdw>
                </a:effectLst>
                <a:latin typeface="+mj-lt"/>
                <a:ea typeface="+mj-ea"/>
                <a:cs typeface="+mj-cs"/>
              </a:defRPr>
            </a:lvl1pPr>
          </a:lstStyle>
          <a:p>
            <a:r>
              <a:rPr lang="zh-CN" altLang="en-US" smtClean="0"/>
              <a:t>单击此处编辑母版标题样式</a:t>
            </a:r>
            <a:endParaRPr lang="en-US"/>
          </a:p>
        </p:txBody>
      </p:sp>
      <p:sp>
        <p:nvSpPr>
          <p:cNvPr id="3" name="图片占位符 2"/>
          <p:cNvSpPr>
            <a:spLocks noGrp="1"/>
          </p:cNvSpPr>
          <p:nvPr>
            <p:ph type="pic" idx="1"/>
          </p:nvPr>
        </p:nvSpPr>
        <p:spPr>
          <a:xfrm>
            <a:off x="681015" y="1000108"/>
            <a:ext cx="7452360" cy="5214974"/>
          </a:xfrm>
          <a:prstGeom prst="snip2DiagRect">
            <a:avLst>
              <a:gd name="adj1" fmla="val 0"/>
              <a:gd name="adj2" fmla="val 17946"/>
            </a:avLst>
          </a:prstGeom>
        </p:spPr>
        <p:style>
          <a:lnRef idx="2">
            <a:schemeClr val="accent1"/>
          </a:lnRef>
          <a:fillRef idx="1">
            <a:schemeClr val="lt1"/>
          </a:fillRef>
          <a:effectRef idx="0">
            <a:schemeClr val="accent1"/>
          </a:effectRef>
          <a:fontRef idx="minor">
            <a:schemeClr val="dk1"/>
          </a:fontRef>
        </p:style>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en-US" noProof="0"/>
          </a:p>
        </p:txBody>
      </p:sp>
      <p:sp>
        <p:nvSpPr>
          <p:cNvPr id="4" name="文本占位符 3"/>
          <p:cNvSpPr>
            <a:spLocks noGrp="1"/>
          </p:cNvSpPr>
          <p:nvPr>
            <p:ph type="body" sz="half" idx="2"/>
          </p:nvPr>
        </p:nvSpPr>
        <p:spPr>
          <a:xfrm>
            <a:off x="4953000" y="6243633"/>
            <a:ext cx="3180375" cy="614367"/>
          </a:xfrm>
        </p:spPr>
        <p:txBody>
          <a:bodyPr/>
          <a:lstStyle>
            <a:lvl1pPr marL="0" indent="0" algn="r">
              <a:buNone/>
              <a:defRPr sz="1400"/>
            </a:lvl1pPr>
            <a:lvl2pPr marL="457200" indent="0" algn="r">
              <a:buNone/>
              <a:defRPr sz="1200"/>
            </a:lvl2pPr>
            <a:lvl3pPr marL="914400" indent="0" algn="r">
              <a:buNone/>
              <a:defRPr sz="1000"/>
            </a:lvl3pPr>
            <a:lvl4pPr marL="1371600" indent="0" algn="r">
              <a:buNone/>
              <a:defRPr sz="900"/>
            </a:lvl4pPr>
            <a:lvl5pPr marL="1828800" indent="0" algn="r">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7" name="日期占位符 4"/>
          <p:cNvSpPr>
            <a:spLocks noGrp="1"/>
          </p:cNvSpPr>
          <p:nvPr>
            <p:ph type="dt" sz="half" idx="10"/>
          </p:nvPr>
        </p:nvSpPr>
        <p:spPr>
          <a:xfrm>
            <a:off x="609600" y="6492875"/>
            <a:ext cx="1676400" cy="365125"/>
          </a:xfrm>
        </p:spPr>
        <p:txBody>
          <a:bodyPr/>
          <a:lstStyle>
            <a:lvl1pPr>
              <a:defRPr/>
            </a:lvl1pPr>
          </a:lstStyle>
          <a:p>
            <a:pPr>
              <a:defRPr/>
            </a:pPr>
            <a:endParaRPr lang="en-US" altLang="zh-CN"/>
          </a:p>
        </p:txBody>
      </p:sp>
      <p:sp>
        <p:nvSpPr>
          <p:cNvPr id="8" name="页脚占位符 5"/>
          <p:cNvSpPr>
            <a:spLocks noGrp="1"/>
          </p:cNvSpPr>
          <p:nvPr>
            <p:ph type="ftr" sz="quarter" idx="11"/>
          </p:nvPr>
        </p:nvSpPr>
        <p:spPr>
          <a:xfrm>
            <a:off x="2286000" y="6492875"/>
            <a:ext cx="2643188" cy="365125"/>
          </a:xfrm>
        </p:spPr>
        <p:txBody>
          <a:bodyPr/>
          <a:lstStyle>
            <a:lvl1pPr>
              <a:defRPr/>
            </a:lvl1pPr>
          </a:lstStyle>
          <a:p>
            <a:pPr>
              <a:defRPr/>
            </a:pPr>
            <a:endParaRPr lang="en-US" altLang="zh-CN"/>
          </a:p>
        </p:txBody>
      </p:sp>
      <p:sp>
        <p:nvSpPr>
          <p:cNvPr id="9" name="灯片编号占位符 6"/>
          <p:cNvSpPr>
            <a:spLocks noGrp="1"/>
          </p:cNvSpPr>
          <p:nvPr>
            <p:ph type="sldNum" sz="quarter" idx="12"/>
          </p:nvPr>
        </p:nvSpPr>
        <p:spPr>
          <a:xfrm>
            <a:off x="682625" y="5346700"/>
            <a:ext cx="871538" cy="871538"/>
          </a:xfrm>
          <a:prstGeom prst="rtTriangle">
            <a:avLst/>
          </a:prstGeom>
          <a:noFill/>
        </p:spPr>
        <p:style>
          <a:lnRef idx="2">
            <a:schemeClr val="accent1"/>
          </a:lnRef>
          <a:fillRef idx="1">
            <a:schemeClr val="lt1"/>
          </a:fillRef>
          <a:effectRef idx="0">
            <a:schemeClr val="accent1"/>
          </a:effectRef>
          <a:fontRef idx="minor">
            <a:schemeClr val="dk1"/>
          </a:fontRef>
        </p:style>
        <p:txBody>
          <a:bodyPr/>
          <a:lstStyle>
            <a:lvl1pPr>
              <a:defRPr/>
            </a:lvl1pPr>
          </a:lstStyle>
          <a:p>
            <a:pPr>
              <a:defRPr/>
            </a:pPr>
            <a:fld id="{8E9DE0EC-C4A8-470C-8727-DF0FE2F4930D}" type="slidenum">
              <a:rPr lang="en-US" altLang="zh-CN"/>
            </a:fld>
            <a:endParaRPr lang="en-US" altLang="zh-CN"/>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4" name="矩形 3"/>
          <p:cNvSpPr/>
          <p:nvPr/>
        </p:nvSpPr>
        <p:spPr>
          <a:xfrm>
            <a:off x="0" y="0"/>
            <a:ext cx="669600" cy="6858000"/>
          </a:xfrm>
          <a:prstGeom prst="rect">
            <a:avLst/>
          </a:prstGeom>
          <a:blipFill>
            <a:blip r:embed="rId2" cstate="print">
              <a:alphaModFix amt="40000"/>
            </a:blip>
            <a:tile tx="0" ty="0" sx="50000" sy="50000" flip="x" algn="tl"/>
          </a:blip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5" name="图片 4"/>
          <p:cNvPicPr>
            <a:picLocks noChangeAspect="1"/>
          </p:cNvPicPr>
          <p:nvPr/>
        </p:nvPicPr>
        <p:blipFill>
          <a:blip r:embed="rId3" cstate="print">
            <a:duotone>
              <a:schemeClr val="bg2"/>
              <a:srgbClr val="FFF1C1"/>
            </a:duotone>
          </a:blip>
          <a:stretch>
            <a:fillRect/>
          </a:stretch>
        </p:blipFill>
        <p:spPr>
          <a:xfrm>
            <a:off x="8135907" y="0"/>
            <a:ext cx="1008093" cy="1428736"/>
          </a:xfrm>
          <a:prstGeom prst="rect">
            <a:avLst/>
          </a:prstGeom>
          <a:noFill/>
          <a:ln>
            <a:noFill/>
          </a:ln>
        </p:spPr>
      </p:pic>
      <p:sp>
        <p:nvSpPr>
          <p:cNvPr id="2" name="标题 1"/>
          <p:cNvSpPr>
            <a:spLocks noGrp="1"/>
          </p:cNvSpPr>
          <p:nvPr>
            <p:ph type="title"/>
          </p:nvPr>
        </p:nvSpPr>
        <p:spPr/>
        <p:txBody>
          <a:bodyPr/>
          <a:lstStyle>
            <a:lvl1pPr algn="r">
              <a:defRPr/>
            </a:lvl1pPr>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57200" y="1500176"/>
            <a:ext cx="8229600" cy="4714907"/>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6" name="日期占位符 3"/>
          <p:cNvSpPr>
            <a:spLocks noGrp="1"/>
          </p:cNvSpPr>
          <p:nvPr>
            <p:ph type="dt" sz="half" idx="10"/>
          </p:nvPr>
        </p:nvSpPr>
        <p:spPr/>
        <p:txBody>
          <a:bodyPr/>
          <a:lstStyle>
            <a:lvl1pPr>
              <a:defRPr/>
            </a:lvl1pPr>
          </a:lstStyle>
          <a:p>
            <a:pPr>
              <a:defRPr/>
            </a:pPr>
            <a:endParaRPr lang="en-US" altLang="zh-CN"/>
          </a:p>
        </p:txBody>
      </p:sp>
      <p:sp>
        <p:nvSpPr>
          <p:cNvPr id="7" name="页脚占位符 4"/>
          <p:cNvSpPr>
            <a:spLocks noGrp="1"/>
          </p:cNvSpPr>
          <p:nvPr>
            <p:ph type="ftr" sz="quarter" idx="11"/>
          </p:nvPr>
        </p:nvSpPr>
        <p:spPr/>
        <p:txBody>
          <a:bodyPr/>
          <a:lstStyle>
            <a:lvl1pPr>
              <a:defRPr/>
            </a:lvl1pPr>
          </a:lstStyle>
          <a:p>
            <a:pPr>
              <a:defRPr/>
            </a:pPr>
            <a:endParaRPr lang="en-US" altLang="zh-CN"/>
          </a:p>
        </p:txBody>
      </p:sp>
      <p:sp>
        <p:nvSpPr>
          <p:cNvPr id="8" name="灯片编号占位符 5"/>
          <p:cNvSpPr>
            <a:spLocks noGrp="1"/>
          </p:cNvSpPr>
          <p:nvPr>
            <p:ph type="sldNum" sz="quarter" idx="12"/>
          </p:nvPr>
        </p:nvSpPr>
        <p:spPr/>
        <p:txBody>
          <a:bodyPr/>
          <a:lstStyle>
            <a:lvl1pPr>
              <a:defRPr/>
            </a:lvl1pPr>
          </a:lstStyle>
          <a:p>
            <a:pPr>
              <a:defRPr/>
            </a:pPr>
            <a:fld id="{233EE74C-B8AC-4AF0-8CD5-296AEA78970B}" type="slidenum">
              <a:rPr lang="en-US" altLang="zh-CN"/>
            </a:fld>
            <a:endParaRPr lang="en-US" altLang="zh-CN"/>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4" name="矩形 3"/>
          <p:cNvSpPr/>
          <p:nvPr/>
        </p:nvSpPr>
        <p:spPr>
          <a:xfrm>
            <a:off x="0" y="0"/>
            <a:ext cx="669600" cy="6858000"/>
          </a:xfrm>
          <a:prstGeom prst="rect">
            <a:avLst/>
          </a:prstGeom>
          <a:blipFill>
            <a:blip r:embed="rId2" cstate="print">
              <a:alphaModFix amt="40000"/>
            </a:blip>
            <a:tile tx="0" ty="0" sx="50000" sy="50000" flip="x" algn="tl"/>
          </a:blip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5" name="图片 4"/>
          <p:cNvPicPr>
            <a:picLocks noChangeAspect="1"/>
          </p:cNvPicPr>
          <p:nvPr/>
        </p:nvPicPr>
        <p:blipFill>
          <a:blip r:embed="rId3" cstate="print">
            <a:duotone>
              <a:schemeClr val="bg2"/>
              <a:srgbClr val="FFF1C1"/>
            </a:duotone>
          </a:blip>
          <a:stretch>
            <a:fillRect/>
          </a:stretch>
        </p:blipFill>
        <p:spPr>
          <a:xfrm>
            <a:off x="8135907" y="0"/>
            <a:ext cx="1008093" cy="1428736"/>
          </a:xfrm>
          <a:prstGeom prst="rect">
            <a:avLst/>
          </a:prstGeom>
          <a:noFill/>
          <a:ln>
            <a:noFill/>
          </a:ln>
        </p:spPr>
      </p:pic>
      <p:sp>
        <p:nvSpPr>
          <p:cNvPr id="2" name="竖排标题 1"/>
          <p:cNvSpPr>
            <a:spLocks noGrp="1"/>
          </p:cNvSpPr>
          <p:nvPr>
            <p:ph type="title" orient="vert"/>
          </p:nvPr>
        </p:nvSpPr>
        <p:spPr>
          <a:xfrm>
            <a:off x="7286644" y="274638"/>
            <a:ext cx="1400156" cy="5940444"/>
          </a:xfrm>
        </p:spPr>
        <p:txBody>
          <a:bodyPr vert="eaVert"/>
          <a:lstStyle>
            <a:lvl1pPr algn="ctr">
              <a:defRPr>
                <a:effectLst>
                  <a:outerShdw dist="50800" dir="18900000" algn="tl" rotWithShape="0">
                    <a:srgbClr val="000000">
                      <a:alpha val="75000"/>
                    </a:srgbClr>
                  </a:outerShdw>
                </a:effectLst>
              </a:defRPr>
            </a:lvl1pPr>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57200" y="274638"/>
            <a:ext cx="6758006" cy="5940444"/>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6" name="日期占位符 3"/>
          <p:cNvSpPr>
            <a:spLocks noGrp="1"/>
          </p:cNvSpPr>
          <p:nvPr>
            <p:ph type="dt" sz="half" idx="10"/>
          </p:nvPr>
        </p:nvSpPr>
        <p:spPr/>
        <p:txBody>
          <a:bodyPr/>
          <a:lstStyle>
            <a:lvl1pPr>
              <a:defRPr/>
            </a:lvl1pPr>
          </a:lstStyle>
          <a:p>
            <a:pPr>
              <a:defRPr/>
            </a:pPr>
            <a:endParaRPr lang="en-US" altLang="zh-CN"/>
          </a:p>
        </p:txBody>
      </p:sp>
      <p:sp>
        <p:nvSpPr>
          <p:cNvPr id="7" name="页脚占位符 4"/>
          <p:cNvSpPr>
            <a:spLocks noGrp="1"/>
          </p:cNvSpPr>
          <p:nvPr>
            <p:ph type="ftr" sz="quarter" idx="11"/>
          </p:nvPr>
        </p:nvSpPr>
        <p:spPr/>
        <p:txBody>
          <a:bodyPr/>
          <a:lstStyle>
            <a:lvl1pPr>
              <a:defRPr/>
            </a:lvl1pPr>
          </a:lstStyle>
          <a:p>
            <a:pPr>
              <a:defRPr/>
            </a:pPr>
            <a:endParaRPr lang="en-US" altLang="zh-CN"/>
          </a:p>
        </p:txBody>
      </p:sp>
      <p:sp>
        <p:nvSpPr>
          <p:cNvPr id="8" name="灯片编号占位符 5"/>
          <p:cNvSpPr>
            <a:spLocks noGrp="1"/>
          </p:cNvSpPr>
          <p:nvPr>
            <p:ph type="sldNum" sz="quarter" idx="12"/>
          </p:nvPr>
        </p:nvSpPr>
        <p:spPr/>
        <p:txBody>
          <a:bodyPr/>
          <a:lstStyle>
            <a:lvl1pPr>
              <a:defRPr/>
            </a:lvl1pPr>
          </a:lstStyle>
          <a:p>
            <a:pPr>
              <a:defRPr/>
            </a:pPr>
            <a:fld id="{B334FFF6-D83A-4451-BB36-480C7BBA47AF}" type="slidenum">
              <a:rPr lang="en-US" altLang="zh-CN"/>
            </a:fld>
            <a:endParaRPr lang="en-US" altLang="zh-CN"/>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4" name="矩形 11"/>
          <p:cNvSpPr>
            <a:spLocks noChangeArrowheads="1"/>
          </p:cNvSpPr>
          <p:nvPr/>
        </p:nvSpPr>
        <p:spPr bwMode="auto">
          <a:xfrm>
            <a:off x="0" y="0"/>
            <a:ext cx="9144000" cy="6858000"/>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None/>
              <a:defRPr/>
            </a:pPr>
            <a:endParaRPr lang="zh-CN" altLang="en-US" smtClean="0">
              <a:solidFill>
                <a:srgbClr val="FFFFFF"/>
              </a:solidFill>
            </a:endParaRPr>
          </a:p>
        </p:txBody>
      </p:sp>
      <p:sp>
        <p:nvSpPr>
          <p:cNvPr id="5" name="矩形 12"/>
          <p:cNvSpPr>
            <a:spLocks noChangeArrowheads="1"/>
          </p:cNvSpPr>
          <p:nvPr/>
        </p:nvSpPr>
        <p:spPr bwMode="auto">
          <a:xfrm>
            <a:off x="157163" y="127000"/>
            <a:ext cx="8829675" cy="65944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None/>
              <a:defRPr/>
            </a:pPr>
            <a:endParaRPr lang="zh-CN" altLang="en-US" smtClean="0">
              <a:solidFill>
                <a:srgbClr val="FFFFFF"/>
              </a:solidFill>
            </a:endParaRPr>
          </a:p>
        </p:txBody>
      </p:sp>
      <p:pic>
        <p:nvPicPr>
          <p:cNvPr id="6" name="图片 13"/>
          <p:cNvPicPr>
            <a:picLocks noChangeAspect="1" noChangeArrowheads="1"/>
          </p:cNvPicPr>
          <p:nvPr/>
        </p:nvPicPr>
        <p:blipFill>
          <a:blip r:embed="rId2" cstate="print"/>
          <a:srcRect/>
          <a:stretch>
            <a:fillRect/>
          </a:stretch>
        </p:blipFill>
        <p:spPr bwMode="auto">
          <a:xfrm>
            <a:off x="2754313" y="471488"/>
            <a:ext cx="3590925" cy="3838575"/>
          </a:xfrm>
          <a:prstGeom prst="rect">
            <a:avLst/>
          </a:prstGeom>
          <a:noFill/>
          <a:ln w="9525">
            <a:noFill/>
            <a:miter lim="800000"/>
            <a:headEnd/>
            <a:tailEnd/>
          </a:ln>
        </p:spPr>
      </p:pic>
      <p:sp>
        <p:nvSpPr>
          <p:cNvPr id="3079" name="Title Placeholder 1"/>
          <p:cNvSpPr>
            <a:spLocks noGrp="1" noChangeArrowheads="1"/>
          </p:cNvSpPr>
          <p:nvPr>
            <p:ph type="ctrTitle"/>
          </p:nvPr>
        </p:nvSpPr>
        <p:spPr>
          <a:xfrm>
            <a:off x="1250950" y="4711700"/>
            <a:ext cx="6704013" cy="777875"/>
          </a:xfrm>
        </p:spPr>
        <p:txBody>
          <a:bodyPr/>
          <a:lstStyle>
            <a:lvl1pPr algn="ctr">
              <a:defRPr/>
            </a:lvl1pPr>
          </a:lstStyle>
          <a:p>
            <a:pPr lvl="0"/>
            <a:r>
              <a:rPr lang="zh-CN" altLang="zh-CN" noProof="0" smtClean="0"/>
              <a:t>单击此处编辑母版标题样式</a:t>
            </a:r>
            <a:endParaRPr lang="zh-CN" altLang="zh-CN" noProof="0" smtClean="0"/>
          </a:p>
        </p:txBody>
      </p:sp>
      <p:sp>
        <p:nvSpPr>
          <p:cNvPr id="3080" name="Text Placeholder 2"/>
          <p:cNvSpPr>
            <a:spLocks noGrp="1" noChangeArrowheads="1"/>
          </p:cNvSpPr>
          <p:nvPr>
            <p:ph type="subTitle" idx="1"/>
          </p:nvPr>
        </p:nvSpPr>
        <p:spPr>
          <a:xfrm>
            <a:off x="1371600" y="5621338"/>
            <a:ext cx="6400800" cy="411162"/>
          </a:xfrm>
        </p:spPr>
        <p:txBody>
          <a:bodyPr/>
          <a:lstStyle>
            <a:lvl1pPr marL="0" indent="0" algn="ctr">
              <a:buFont typeface="Wingdings 2" panose="05020102010507070707" pitchFamily="18" charset="2"/>
              <a:buNone/>
              <a:defRPr>
                <a:solidFill>
                  <a:schemeClr val="accent2"/>
                </a:solidFill>
              </a:defRPr>
            </a:lvl1pPr>
          </a:lstStyle>
          <a:p>
            <a:pPr lvl="0"/>
            <a:r>
              <a:rPr lang="zh-CN" altLang="zh-CN" noProof="0" smtClean="0"/>
              <a:t>单击此处编辑母版副标题样式</a:t>
            </a:r>
            <a:endParaRPr lang="zh-CN" altLang="zh-CN" noProof="0" smtClean="0"/>
          </a:p>
        </p:txBody>
      </p:sp>
      <p:sp>
        <p:nvSpPr>
          <p:cNvPr id="7" name="Date Placeholder 3"/>
          <p:cNvSpPr>
            <a:spLocks noGrp="1" noChangeArrowheads="1"/>
          </p:cNvSpPr>
          <p:nvPr>
            <p:ph type="dt" sz="half" idx="10"/>
          </p:nvPr>
        </p:nvSpPr>
        <p:spPr>
          <a:xfrm>
            <a:off x="457200" y="6245225"/>
            <a:ext cx="2133600" cy="47625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Tx/>
              <a:buNone/>
              <a:defRPr>
                <a:latin typeface="Arial" panose="020B0604020202020204" pitchFamily="34" charset="0"/>
              </a:defRPr>
            </a:lvl1pPr>
          </a:lstStyle>
          <a:p>
            <a:pPr>
              <a:defRPr/>
            </a:pPr>
            <a:endParaRPr lang="en-US" altLang="zh-CN"/>
          </a:p>
        </p:txBody>
      </p:sp>
      <p:sp>
        <p:nvSpPr>
          <p:cNvPr id="8" name="Footer Placeholder 4"/>
          <p:cNvSpPr>
            <a:spLocks noGrp="1" noChangeArrowheads="1"/>
          </p:cNvSpPr>
          <p:nvPr>
            <p:ph type="ftr" sz="quarter" idx="11"/>
          </p:nvPr>
        </p:nvSpPr>
        <p:spPr>
          <a:xfrm>
            <a:off x="3124200" y="6245225"/>
            <a:ext cx="2895600" cy="47625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Tx/>
              <a:buNone/>
              <a:defRPr>
                <a:latin typeface="Arial" panose="020B0604020202020204" pitchFamily="34" charset="0"/>
              </a:defRPr>
            </a:lvl1pPr>
          </a:lstStyle>
          <a:p>
            <a:pPr>
              <a:defRPr/>
            </a:pPr>
            <a:endParaRPr lang="zh-CN" altLang="en-US"/>
          </a:p>
        </p:txBody>
      </p:sp>
      <p:sp>
        <p:nvSpPr>
          <p:cNvPr id="9" name="Slide Number Placeholder 5"/>
          <p:cNvSpPr>
            <a:spLocks noGrp="1" noChangeArrowheads="1"/>
          </p:cNvSpPr>
          <p:nvPr>
            <p:ph type="sldNum" sz="quarter" idx="12"/>
          </p:nvPr>
        </p:nvSpPr>
        <p:spPr>
          <a:xfrm>
            <a:off x="6553200" y="6245225"/>
            <a:ext cx="2133600" cy="47625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Tx/>
              <a:buNone/>
              <a:defRPr>
                <a:latin typeface="Arial" panose="020B0604020202020204" pitchFamily="34" charset="0"/>
              </a:defRPr>
            </a:lvl1pPr>
          </a:lstStyle>
          <a:p>
            <a:pPr>
              <a:defRPr/>
            </a:pPr>
            <a:fld id="{D453C4D4-27E3-4C70-90B8-39C345AD78E9}" type="slidenum">
              <a:rPr lang="zh-CN" altLang="en-US"/>
            </a:fld>
            <a:endParaRPr lang="en-US" altLang="zh-CN"/>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Date Placeholder 3"/>
          <p:cNvSpPr>
            <a:spLocks noGrp="1" noChangeArrowheads="1"/>
          </p:cNvSpPr>
          <p:nvPr>
            <p:ph type="dt" sz="half"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Tx/>
              <a:buNone/>
              <a:defRPr>
                <a:latin typeface="Arial" panose="020B0604020202020204" pitchFamily="34" charset="0"/>
              </a:defRPr>
            </a:lvl1pPr>
          </a:lstStyle>
          <a:p>
            <a:pPr>
              <a:defRPr/>
            </a:pPr>
            <a:endParaRPr lang="en-US" altLang="zh-CN"/>
          </a:p>
        </p:txBody>
      </p:sp>
      <p:sp>
        <p:nvSpPr>
          <p:cNvPr id="5" name="Footer Placeholder 4"/>
          <p:cNvSpPr>
            <a:spLocks noGrp="1" noChangeArrowheads="1"/>
          </p:cNvSpPr>
          <p:nvPr>
            <p:ph type="ftr" sz="quarter" idx="1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Tx/>
              <a:buNone/>
              <a:defRPr>
                <a:latin typeface="Arial" panose="020B0604020202020204" pitchFamily="34" charset="0"/>
              </a:defRPr>
            </a:lvl1pPr>
          </a:lstStyle>
          <a:p>
            <a:pPr>
              <a:defRPr/>
            </a:pPr>
            <a:endParaRPr lang="zh-CN" altLang="en-US"/>
          </a:p>
        </p:txBody>
      </p:sp>
      <p:sp>
        <p:nvSpPr>
          <p:cNvPr id="6" name="Slide Number Placeholder 5"/>
          <p:cNvSpPr>
            <a:spLocks noGrp="1" noChangeArrowheads="1"/>
          </p:cNvSpPr>
          <p:nvPr>
            <p:ph type="sldNum"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Tx/>
              <a:buNone/>
              <a:defRPr>
                <a:latin typeface="Arial" panose="020B0604020202020204" pitchFamily="34" charset="0"/>
              </a:defRPr>
            </a:lvl1pPr>
          </a:lstStyle>
          <a:p>
            <a:pPr>
              <a:defRPr/>
            </a:pPr>
            <a:fld id="{777D2271-39DB-4592-8B80-B2731FF264EF}" type="slidenum">
              <a:rPr lang="zh-CN" altLang="en-US"/>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p:txBody>
          <a:bodyPr/>
          <a:lstStyle>
            <a:lvl1pPr>
              <a:defRPr/>
            </a:lvl1pPr>
          </a:lstStyle>
          <a:p>
            <a:pPr>
              <a:defRPr/>
            </a:pPr>
            <a:fld id="{CC52034C-281B-4CC8-8277-7FD43668841D}" type="slidenum">
              <a:rPr lang="en-US" altLang="zh-CN"/>
            </a:fld>
            <a:endParaRPr lang="en-US" altLang="zh-CN"/>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Date Placeholder 3"/>
          <p:cNvSpPr>
            <a:spLocks noGrp="1" noChangeArrowheads="1"/>
          </p:cNvSpPr>
          <p:nvPr>
            <p:ph type="dt" sz="half"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Tx/>
              <a:buNone/>
              <a:defRPr>
                <a:latin typeface="Arial" panose="020B0604020202020204" pitchFamily="34" charset="0"/>
              </a:defRPr>
            </a:lvl1pPr>
          </a:lstStyle>
          <a:p>
            <a:pPr>
              <a:defRPr/>
            </a:pPr>
            <a:endParaRPr lang="en-US" altLang="zh-CN"/>
          </a:p>
        </p:txBody>
      </p:sp>
      <p:sp>
        <p:nvSpPr>
          <p:cNvPr id="5" name="Footer Placeholder 4"/>
          <p:cNvSpPr>
            <a:spLocks noGrp="1" noChangeArrowheads="1"/>
          </p:cNvSpPr>
          <p:nvPr>
            <p:ph type="ftr" sz="quarter" idx="1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Tx/>
              <a:buNone/>
              <a:defRPr>
                <a:latin typeface="Arial" panose="020B0604020202020204" pitchFamily="34" charset="0"/>
              </a:defRPr>
            </a:lvl1pPr>
          </a:lstStyle>
          <a:p>
            <a:pPr>
              <a:defRPr/>
            </a:pPr>
            <a:endParaRPr lang="zh-CN" altLang="en-US"/>
          </a:p>
        </p:txBody>
      </p:sp>
      <p:sp>
        <p:nvSpPr>
          <p:cNvPr id="6" name="Slide Number Placeholder 5"/>
          <p:cNvSpPr>
            <a:spLocks noGrp="1" noChangeArrowheads="1"/>
          </p:cNvSpPr>
          <p:nvPr>
            <p:ph type="sldNum"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Tx/>
              <a:buNone/>
              <a:defRPr>
                <a:latin typeface="Arial" panose="020B0604020202020204" pitchFamily="34" charset="0"/>
              </a:defRPr>
            </a:lvl1pPr>
          </a:lstStyle>
          <a:p>
            <a:pPr>
              <a:defRPr/>
            </a:pPr>
            <a:fld id="{8A7FBB25-5E98-4FD8-9C8C-E22B6F277AEA}" type="slidenum">
              <a:rPr lang="zh-CN" altLang="en-US"/>
            </a:fld>
            <a:endParaRPr lang="en-US" altLang="zh-CN"/>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66738" y="1131888"/>
            <a:ext cx="3927475" cy="53292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6613" y="1131888"/>
            <a:ext cx="3929062" cy="53292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Date Placeholder 3"/>
          <p:cNvSpPr>
            <a:spLocks noGrp="1" noChangeArrowheads="1"/>
          </p:cNvSpPr>
          <p:nvPr>
            <p:ph type="dt" sz="half"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Tx/>
              <a:buNone/>
              <a:defRPr>
                <a:latin typeface="Arial" panose="020B0604020202020204" pitchFamily="34" charset="0"/>
              </a:defRPr>
            </a:lvl1pPr>
          </a:lstStyle>
          <a:p>
            <a:pPr>
              <a:defRPr/>
            </a:pPr>
            <a:endParaRPr lang="en-US" altLang="zh-CN"/>
          </a:p>
        </p:txBody>
      </p:sp>
      <p:sp>
        <p:nvSpPr>
          <p:cNvPr id="6" name="Footer Placeholder 4"/>
          <p:cNvSpPr>
            <a:spLocks noGrp="1" noChangeArrowheads="1"/>
          </p:cNvSpPr>
          <p:nvPr>
            <p:ph type="ftr" sz="quarter" idx="1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Tx/>
              <a:buNone/>
              <a:defRPr>
                <a:latin typeface="Arial" panose="020B0604020202020204" pitchFamily="34" charset="0"/>
              </a:defRPr>
            </a:lvl1pPr>
          </a:lstStyle>
          <a:p>
            <a:pPr>
              <a:defRPr/>
            </a:pPr>
            <a:endParaRPr lang="zh-CN" altLang="en-US"/>
          </a:p>
        </p:txBody>
      </p:sp>
      <p:sp>
        <p:nvSpPr>
          <p:cNvPr id="7" name="Slide Number Placeholder 5"/>
          <p:cNvSpPr>
            <a:spLocks noGrp="1" noChangeArrowheads="1"/>
          </p:cNvSpPr>
          <p:nvPr>
            <p:ph type="sldNum"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Tx/>
              <a:buNone/>
              <a:defRPr>
                <a:latin typeface="Arial" panose="020B0604020202020204" pitchFamily="34" charset="0"/>
              </a:defRPr>
            </a:lvl1pPr>
          </a:lstStyle>
          <a:p>
            <a:pPr>
              <a:defRPr/>
            </a:pPr>
            <a:fld id="{957FDDCA-85B1-4E62-9385-12A0222D0928}" type="slidenum">
              <a:rPr lang="zh-CN" altLang="en-US"/>
            </a:fld>
            <a:endParaRPr lang="en-US" altLang="zh-CN"/>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Date Placeholder 3"/>
          <p:cNvSpPr>
            <a:spLocks noGrp="1" noChangeArrowheads="1"/>
          </p:cNvSpPr>
          <p:nvPr>
            <p:ph type="dt" sz="half"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Tx/>
              <a:buNone/>
              <a:defRPr>
                <a:latin typeface="Arial" panose="020B0604020202020204" pitchFamily="34" charset="0"/>
              </a:defRPr>
            </a:lvl1pPr>
          </a:lstStyle>
          <a:p>
            <a:pPr>
              <a:defRPr/>
            </a:pPr>
            <a:endParaRPr lang="en-US" altLang="zh-CN"/>
          </a:p>
        </p:txBody>
      </p:sp>
      <p:sp>
        <p:nvSpPr>
          <p:cNvPr id="8" name="Footer Placeholder 4"/>
          <p:cNvSpPr>
            <a:spLocks noGrp="1" noChangeArrowheads="1"/>
          </p:cNvSpPr>
          <p:nvPr>
            <p:ph type="ftr" sz="quarter" idx="1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Tx/>
              <a:buNone/>
              <a:defRPr>
                <a:latin typeface="Arial" panose="020B0604020202020204" pitchFamily="34" charset="0"/>
              </a:defRPr>
            </a:lvl1pPr>
          </a:lstStyle>
          <a:p>
            <a:pPr>
              <a:defRPr/>
            </a:pPr>
            <a:endParaRPr lang="zh-CN" altLang="en-US"/>
          </a:p>
        </p:txBody>
      </p:sp>
      <p:sp>
        <p:nvSpPr>
          <p:cNvPr id="9" name="Slide Number Placeholder 5"/>
          <p:cNvSpPr>
            <a:spLocks noGrp="1" noChangeArrowheads="1"/>
          </p:cNvSpPr>
          <p:nvPr>
            <p:ph type="sldNum"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Tx/>
              <a:buNone/>
              <a:defRPr>
                <a:latin typeface="Arial" panose="020B0604020202020204" pitchFamily="34" charset="0"/>
              </a:defRPr>
            </a:lvl1pPr>
          </a:lstStyle>
          <a:p>
            <a:pPr>
              <a:defRPr/>
            </a:pPr>
            <a:fld id="{2FFA88D8-51E7-476E-BCF6-0495E2226CD1}" type="slidenum">
              <a:rPr lang="zh-CN" altLang="en-US"/>
            </a:fld>
            <a:endParaRPr lang="en-US" altLang="zh-CN"/>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Date Placeholder 3"/>
          <p:cNvSpPr>
            <a:spLocks noGrp="1" noChangeArrowheads="1"/>
          </p:cNvSpPr>
          <p:nvPr>
            <p:ph type="dt" sz="half"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Tx/>
              <a:buNone/>
              <a:defRPr>
                <a:latin typeface="Arial" panose="020B0604020202020204" pitchFamily="34" charset="0"/>
              </a:defRPr>
            </a:lvl1pPr>
          </a:lstStyle>
          <a:p>
            <a:pPr>
              <a:defRPr/>
            </a:pPr>
            <a:endParaRPr lang="en-US" altLang="zh-CN"/>
          </a:p>
        </p:txBody>
      </p:sp>
      <p:sp>
        <p:nvSpPr>
          <p:cNvPr id="4" name="Footer Placeholder 4"/>
          <p:cNvSpPr>
            <a:spLocks noGrp="1" noChangeArrowheads="1"/>
          </p:cNvSpPr>
          <p:nvPr>
            <p:ph type="ftr" sz="quarter" idx="1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Tx/>
              <a:buNone/>
              <a:defRPr>
                <a:latin typeface="Arial" panose="020B0604020202020204" pitchFamily="34" charset="0"/>
              </a:defRPr>
            </a:lvl1pPr>
          </a:lstStyle>
          <a:p>
            <a:pPr>
              <a:defRPr/>
            </a:pPr>
            <a:endParaRPr lang="zh-CN" altLang="en-US"/>
          </a:p>
        </p:txBody>
      </p:sp>
      <p:sp>
        <p:nvSpPr>
          <p:cNvPr id="5" name="Slide Number Placeholder 5"/>
          <p:cNvSpPr>
            <a:spLocks noGrp="1" noChangeArrowheads="1"/>
          </p:cNvSpPr>
          <p:nvPr>
            <p:ph type="sldNum"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Tx/>
              <a:buNone/>
              <a:defRPr>
                <a:latin typeface="Arial" panose="020B0604020202020204" pitchFamily="34" charset="0"/>
              </a:defRPr>
            </a:lvl1pPr>
          </a:lstStyle>
          <a:p>
            <a:pPr>
              <a:defRPr/>
            </a:pPr>
            <a:fld id="{9D742A65-C22D-4FFB-9FC5-A3CEF94AE407}" type="slidenum">
              <a:rPr lang="zh-CN" altLang="en-US"/>
            </a:fld>
            <a:endParaRPr lang="en-US" altLang="zh-CN"/>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3"/>
          <p:cNvSpPr>
            <a:spLocks noGrp="1" noChangeArrowheads="1"/>
          </p:cNvSpPr>
          <p:nvPr>
            <p:ph type="dt" sz="half"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Tx/>
              <a:buNone/>
              <a:defRPr>
                <a:latin typeface="Arial" panose="020B0604020202020204" pitchFamily="34" charset="0"/>
              </a:defRPr>
            </a:lvl1pPr>
          </a:lstStyle>
          <a:p>
            <a:pPr>
              <a:defRPr/>
            </a:pPr>
            <a:endParaRPr lang="en-US" altLang="zh-CN"/>
          </a:p>
        </p:txBody>
      </p:sp>
      <p:sp>
        <p:nvSpPr>
          <p:cNvPr id="3" name="Footer Placeholder 4"/>
          <p:cNvSpPr>
            <a:spLocks noGrp="1" noChangeArrowheads="1"/>
          </p:cNvSpPr>
          <p:nvPr>
            <p:ph type="ftr" sz="quarter" idx="1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Tx/>
              <a:buNone/>
              <a:defRPr>
                <a:latin typeface="Arial" panose="020B0604020202020204" pitchFamily="34" charset="0"/>
              </a:defRPr>
            </a:lvl1pPr>
          </a:lstStyle>
          <a:p>
            <a:pPr>
              <a:defRPr/>
            </a:pPr>
            <a:endParaRPr lang="zh-CN" altLang="en-US"/>
          </a:p>
        </p:txBody>
      </p:sp>
      <p:sp>
        <p:nvSpPr>
          <p:cNvPr id="4" name="Slide Number Placeholder 5"/>
          <p:cNvSpPr>
            <a:spLocks noGrp="1" noChangeArrowheads="1"/>
          </p:cNvSpPr>
          <p:nvPr>
            <p:ph type="sldNum"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Tx/>
              <a:buNone/>
              <a:defRPr>
                <a:latin typeface="Arial" panose="020B0604020202020204" pitchFamily="34" charset="0"/>
              </a:defRPr>
            </a:lvl1pPr>
          </a:lstStyle>
          <a:p>
            <a:pPr>
              <a:defRPr/>
            </a:pPr>
            <a:fld id="{33C92B0F-A794-433F-B40B-D8D896DA9498}" type="slidenum">
              <a:rPr lang="zh-CN" altLang="en-US"/>
            </a:fld>
            <a:endParaRPr lang="en-US" altLang="zh-CN"/>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Date Placeholder 3"/>
          <p:cNvSpPr>
            <a:spLocks noGrp="1" noChangeArrowheads="1"/>
          </p:cNvSpPr>
          <p:nvPr>
            <p:ph type="dt" sz="half"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Tx/>
              <a:buNone/>
              <a:defRPr>
                <a:latin typeface="Arial" panose="020B0604020202020204" pitchFamily="34" charset="0"/>
              </a:defRPr>
            </a:lvl1pPr>
          </a:lstStyle>
          <a:p>
            <a:pPr>
              <a:defRPr/>
            </a:pPr>
            <a:endParaRPr lang="en-US" altLang="zh-CN"/>
          </a:p>
        </p:txBody>
      </p:sp>
      <p:sp>
        <p:nvSpPr>
          <p:cNvPr id="6" name="Footer Placeholder 4"/>
          <p:cNvSpPr>
            <a:spLocks noGrp="1" noChangeArrowheads="1"/>
          </p:cNvSpPr>
          <p:nvPr>
            <p:ph type="ftr" sz="quarter" idx="1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Tx/>
              <a:buNone/>
              <a:defRPr>
                <a:latin typeface="Arial" panose="020B0604020202020204" pitchFamily="34" charset="0"/>
              </a:defRPr>
            </a:lvl1pPr>
          </a:lstStyle>
          <a:p>
            <a:pPr>
              <a:defRPr/>
            </a:pPr>
            <a:endParaRPr lang="zh-CN" altLang="en-US"/>
          </a:p>
        </p:txBody>
      </p:sp>
      <p:sp>
        <p:nvSpPr>
          <p:cNvPr id="7" name="Slide Number Placeholder 5"/>
          <p:cNvSpPr>
            <a:spLocks noGrp="1" noChangeArrowheads="1"/>
          </p:cNvSpPr>
          <p:nvPr>
            <p:ph type="sldNum"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Tx/>
              <a:buNone/>
              <a:defRPr>
                <a:latin typeface="Arial" panose="020B0604020202020204" pitchFamily="34" charset="0"/>
              </a:defRPr>
            </a:lvl1pPr>
          </a:lstStyle>
          <a:p>
            <a:pPr>
              <a:defRPr/>
            </a:pPr>
            <a:fld id="{0C2F29EE-472E-4A0B-940E-A53C55059323}" type="slidenum">
              <a:rPr lang="zh-CN" altLang="en-US"/>
            </a:fld>
            <a:endParaRPr lang="en-US" altLang="zh-CN"/>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Date Placeholder 3"/>
          <p:cNvSpPr>
            <a:spLocks noGrp="1" noChangeArrowheads="1"/>
          </p:cNvSpPr>
          <p:nvPr>
            <p:ph type="dt" sz="half"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Tx/>
              <a:buNone/>
              <a:defRPr>
                <a:latin typeface="Arial" panose="020B0604020202020204" pitchFamily="34" charset="0"/>
              </a:defRPr>
            </a:lvl1pPr>
          </a:lstStyle>
          <a:p>
            <a:pPr>
              <a:defRPr/>
            </a:pPr>
            <a:endParaRPr lang="en-US" altLang="zh-CN"/>
          </a:p>
        </p:txBody>
      </p:sp>
      <p:sp>
        <p:nvSpPr>
          <p:cNvPr id="6" name="Footer Placeholder 4"/>
          <p:cNvSpPr>
            <a:spLocks noGrp="1" noChangeArrowheads="1"/>
          </p:cNvSpPr>
          <p:nvPr>
            <p:ph type="ftr" sz="quarter" idx="1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Tx/>
              <a:buNone/>
              <a:defRPr>
                <a:latin typeface="Arial" panose="020B0604020202020204" pitchFamily="34" charset="0"/>
              </a:defRPr>
            </a:lvl1pPr>
          </a:lstStyle>
          <a:p>
            <a:pPr>
              <a:defRPr/>
            </a:pPr>
            <a:endParaRPr lang="zh-CN" altLang="en-US"/>
          </a:p>
        </p:txBody>
      </p:sp>
      <p:sp>
        <p:nvSpPr>
          <p:cNvPr id="7" name="Slide Number Placeholder 5"/>
          <p:cNvSpPr>
            <a:spLocks noGrp="1" noChangeArrowheads="1"/>
          </p:cNvSpPr>
          <p:nvPr>
            <p:ph type="sldNum"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Tx/>
              <a:buNone/>
              <a:defRPr>
                <a:latin typeface="Arial" panose="020B0604020202020204" pitchFamily="34" charset="0"/>
              </a:defRPr>
            </a:lvl1pPr>
          </a:lstStyle>
          <a:p>
            <a:pPr>
              <a:defRPr/>
            </a:pPr>
            <a:fld id="{23CEE205-09E8-477F-B7BC-54214E5D4B58}" type="slidenum">
              <a:rPr lang="zh-CN" altLang="en-US"/>
            </a:fld>
            <a:endParaRPr lang="en-US" altLang="zh-CN"/>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Date Placeholder 3"/>
          <p:cNvSpPr>
            <a:spLocks noGrp="1" noChangeArrowheads="1"/>
          </p:cNvSpPr>
          <p:nvPr>
            <p:ph type="dt" sz="half"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Tx/>
              <a:buNone/>
              <a:defRPr>
                <a:latin typeface="Arial" panose="020B0604020202020204" pitchFamily="34" charset="0"/>
              </a:defRPr>
            </a:lvl1pPr>
          </a:lstStyle>
          <a:p>
            <a:pPr>
              <a:defRPr/>
            </a:pPr>
            <a:endParaRPr lang="en-US" altLang="zh-CN"/>
          </a:p>
        </p:txBody>
      </p:sp>
      <p:sp>
        <p:nvSpPr>
          <p:cNvPr id="5" name="Footer Placeholder 4"/>
          <p:cNvSpPr>
            <a:spLocks noGrp="1" noChangeArrowheads="1"/>
          </p:cNvSpPr>
          <p:nvPr>
            <p:ph type="ftr" sz="quarter" idx="1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Tx/>
              <a:buNone/>
              <a:defRPr>
                <a:latin typeface="Arial" panose="020B0604020202020204" pitchFamily="34" charset="0"/>
              </a:defRPr>
            </a:lvl1pPr>
          </a:lstStyle>
          <a:p>
            <a:pPr>
              <a:defRPr/>
            </a:pPr>
            <a:endParaRPr lang="zh-CN" altLang="en-US"/>
          </a:p>
        </p:txBody>
      </p:sp>
      <p:sp>
        <p:nvSpPr>
          <p:cNvPr id="6" name="Slide Number Placeholder 5"/>
          <p:cNvSpPr>
            <a:spLocks noGrp="1" noChangeArrowheads="1"/>
          </p:cNvSpPr>
          <p:nvPr>
            <p:ph type="sldNum"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Tx/>
              <a:buNone/>
              <a:defRPr>
                <a:latin typeface="Arial" panose="020B0604020202020204" pitchFamily="34" charset="0"/>
              </a:defRPr>
            </a:lvl1pPr>
          </a:lstStyle>
          <a:p>
            <a:pPr>
              <a:defRPr/>
            </a:pPr>
            <a:fld id="{97BADDBA-5733-462B-A5E6-B22DDC6E6D23}" type="slidenum">
              <a:rPr lang="zh-CN" altLang="en-US"/>
            </a:fld>
            <a:endParaRPr lang="en-US" altLang="zh-CN"/>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73838" y="312738"/>
            <a:ext cx="2001837" cy="614838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66738" y="312738"/>
            <a:ext cx="5854700" cy="6148387"/>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Date Placeholder 3"/>
          <p:cNvSpPr>
            <a:spLocks noGrp="1" noChangeArrowheads="1"/>
          </p:cNvSpPr>
          <p:nvPr>
            <p:ph type="dt" sz="half"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Tx/>
              <a:buNone/>
              <a:defRPr>
                <a:latin typeface="Arial" panose="020B0604020202020204" pitchFamily="34" charset="0"/>
              </a:defRPr>
            </a:lvl1pPr>
          </a:lstStyle>
          <a:p>
            <a:pPr>
              <a:defRPr/>
            </a:pPr>
            <a:endParaRPr lang="en-US" altLang="zh-CN"/>
          </a:p>
        </p:txBody>
      </p:sp>
      <p:sp>
        <p:nvSpPr>
          <p:cNvPr id="5" name="Footer Placeholder 4"/>
          <p:cNvSpPr>
            <a:spLocks noGrp="1" noChangeArrowheads="1"/>
          </p:cNvSpPr>
          <p:nvPr>
            <p:ph type="ftr" sz="quarter" idx="1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Tx/>
              <a:buNone/>
              <a:defRPr>
                <a:latin typeface="Arial" panose="020B0604020202020204" pitchFamily="34" charset="0"/>
              </a:defRPr>
            </a:lvl1pPr>
          </a:lstStyle>
          <a:p>
            <a:pPr>
              <a:defRPr/>
            </a:pPr>
            <a:endParaRPr lang="zh-CN" altLang="en-US"/>
          </a:p>
        </p:txBody>
      </p:sp>
      <p:sp>
        <p:nvSpPr>
          <p:cNvPr id="6" name="Slide Number Placeholder 5"/>
          <p:cNvSpPr>
            <a:spLocks noGrp="1" noChangeArrowheads="1"/>
          </p:cNvSpPr>
          <p:nvPr>
            <p:ph type="sldNum"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Tx/>
              <a:buNone/>
              <a:defRPr>
                <a:latin typeface="Arial" panose="020B0604020202020204" pitchFamily="34" charset="0"/>
              </a:defRPr>
            </a:lvl1pPr>
          </a:lstStyle>
          <a:p>
            <a:pPr>
              <a:defRPr/>
            </a:pPr>
            <a:fld id="{98A663E5-55D7-4A2A-9855-8AA7F31D136E}" type="slidenum">
              <a:rPr lang="zh-CN" altLang="en-US"/>
            </a:fld>
            <a:endParaRPr lang="en-US" altLang="zh-CN"/>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566738" y="312738"/>
            <a:ext cx="8008937" cy="676275"/>
          </a:xfr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566738" y="1131888"/>
            <a:ext cx="8008937" cy="5329237"/>
          </a:xfrm>
        </p:spPr>
        <p:txBody>
          <a:bodyPr/>
          <a:lstStyle/>
          <a:p>
            <a:pPr lvl="0"/>
            <a:endParaRPr lang="zh-CN" altLang="en-US" noProof="0" smtClean="0"/>
          </a:p>
        </p:txBody>
      </p:sp>
      <p:sp>
        <p:nvSpPr>
          <p:cNvPr id="4" name="Date Placeholder 3"/>
          <p:cNvSpPr>
            <a:spLocks noGrp="1" noChangeArrowheads="1"/>
          </p:cNvSpPr>
          <p:nvPr>
            <p:ph type="dt" sz="half"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Tx/>
              <a:buNone/>
              <a:defRPr>
                <a:latin typeface="Arial" panose="020B0604020202020204" pitchFamily="34" charset="0"/>
              </a:defRPr>
            </a:lvl1pPr>
          </a:lstStyle>
          <a:p>
            <a:pPr>
              <a:defRPr/>
            </a:pPr>
            <a:endParaRPr lang="en-US" altLang="zh-CN"/>
          </a:p>
        </p:txBody>
      </p:sp>
      <p:sp>
        <p:nvSpPr>
          <p:cNvPr id="5" name="Footer Placeholder 4"/>
          <p:cNvSpPr>
            <a:spLocks noGrp="1" noChangeArrowheads="1"/>
          </p:cNvSpPr>
          <p:nvPr>
            <p:ph type="ftr" sz="quarter" idx="1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Tx/>
              <a:buNone/>
              <a:defRPr>
                <a:latin typeface="Arial" panose="020B0604020202020204" pitchFamily="34" charset="0"/>
              </a:defRPr>
            </a:lvl1pPr>
          </a:lstStyle>
          <a:p>
            <a:pPr>
              <a:defRPr/>
            </a:pPr>
            <a:endParaRPr lang="zh-CN" altLang="en-US"/>
          </a:p>
        </p:txBody>
      </p:sp>
      <p:sp>
        <p:nvSpPr>
          <p:cNvPr id="6" name="Slide Number Placeholder 5"/>
          <p:cNvSpPr>
            <a:spLocks noGrp="1" noChangeArrowheads="1"/>
          </p:cNvSpPr>
          <p:nvPr>
            <p:ph type="sldNum"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Tx/>
              <a:buNone/>
              <a:defRPr>
                <a:latin typeface="Arial" panose="020B0604020202020204" pitchFamily="34" charset="0"/>
              </a:defRPr>
            </a:lvl1pPr>
          </a:lstStyle>
          <a:p>
            <a:pPr>
              <a:defRPr/>
            </a:pPr>
            <a:fld id="{F491FDED-75F4-4580-90F3-44F8AE077CE1}" type="slidenum">
              <a:rPr lang="zh-CN" altLang="en-US"/>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defRPr/>
            </a:lvl1pPr>
          </a:lstStyle>
          <a:p>
            <a:pPr>
              <a:defRPr/>
            </a:pPr>
            <a:fld id="{9401A828-0555-41ED-94E6-419DDA50FFA0}" type="slidenum">
              <a:rPr lang="en-US" altLang="zh-CN"/>
            </a:fld>
            <a:endParaRPr lang="en-US" altLang="zh-CN"/>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566738" y="312738"/>
            <a:ext cx="8008937" cy="676275"/>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566738" y="1131888"/>
            <a:ext cx="3927475" cy="5329237"/>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6613" y="1131888"/>
            <a:ext cx="3929062" cy="5329237"/>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Date Placeholder 3"/>
          <p:cNvSpPr>
            <a:spLocks noGrp="1" noChangeArrowheads="1"/>
          </p:cNvSpPr>
          <p:nvPr>
            <p:ph type="dt" sz="half"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Tx/>
              <a:buNone/>
              <a:defRPr>
                <a:latin typeface="Arial" panose="020B0604020202020204" pitchFamily="34" charset="0"/>
              </a:defRPr>
            </a:lvl1pPr>
          </a:lstStyle>
          <a:p>
            <a:pPr>
              <a:defRPr/>
            </a:pPr>
            <a:endParaRPr lang="en-US" altLang="zh-CN"/>
          </a:p>
        </p:txBody>
      </p:sp>
      <p:sp>
        <p:nvSpPr>
          <p:cNvPr id="6" name="Footer Placeholder 4"/>
          <p:cNvSpPr>
            <a:spLocks noGrp="1" noChangeArrowheads="1"/>
          </p:cNvSpPr>
          <p:nvPr>
            <p:ph type="ftr" sz="quarter" idx="1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Tx/>
              <a:buNone/>
              <a:defRPr>
                <a:latin typeface="Arial" panose="020B0604020202020204" pitchFamily="34" charset="0"/>
              </a:defRPr>
            </a:lvl1pPr>
          </a:lstStyle>
          <a:p>
            <a:pPr>
              <a:defRPr/>
            </a:pPr>
            <a:endParaRPr lang="zh-CN" altLang="en-US"/>
          </a:p>
        </p:txBody>
      </p:sp>
      <p:sp>
        <p:nvSpPr>
          <p:cNvPr id="7" name="Slide Number Placeholder 5"/>
          <p:cNvSpPr>
            <a:spLocks noGrp="1" noChangeArrowheads="1"/>
          </p:cNvSpPr>
          <p:nvPr>
            <p:ph type="sldNum"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Tx/>
              <a:buNone/>
              <a:defRPr>
                <a:latin typeface="Arial" panose="020B0604020202020204" pitchFamily="34" charset="0"/>
              </a:defRPr>
            </a:lvl1pPr>
          </a:lstStyle>
          <a:p>
            <a:pPr>
              <a:defRPr/>
            </a:pPr>
            <a:fld id="{A5EB7B3E-CF43-44FB-A4AA-BDA8FEA49EEA}" type="slidenum">
              <a:rPr lang="zh-CN" altLang="en-US"/>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defRPr/>
            </a:lvl1pPr>
          </a:lstStyle>
          <a:p>
            <a:pPr>
              <a:defRPr/>
            </a:pPr>
            <a:fld id="{47E2C00E-ACFB-4125-B42D-9CC22D209D9E}" type="slidenum">
              <a:rPr lang="en-US" altLang="zh-CN"/>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4" Type="http://schemas.openxmlformats.org/officeDocument/2006/relationships/theme" Target="../theme/theme2.xml"/><Relationship Id="rId13" Type="http://schemas.openxmlformats.org/officeDocument/2006/relationships/image" Target="../media/image3.png"/><Relationship Id="rId12" Type="http://schemas.openxmlformats.org/officeDocument/2006/relationships/image" Target="../media/image2.png"/><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2.xml"/><Relationship Id="rId8" Type="http://schemas.openxmlformats.org/officeDocument/2006/relationships/slideLayout" Target="../slideLayouts/slideLayout31.xml"/><Relationship Id="rId7" Type="http://schemas.openxmlformats.org/officeDocument/2006/relationships/slideLayout" Target="../slideLayouts/slideLayout30.xml"/><Relationship Id="rId6" Type="http://schemas.openxmlformats.org/officeDocument/2006/relationships/slideLayout" Target="../slideLayouts/slideLayout29.xml"/><Relationship Id="rId5" Type="http://schemas.openxmlformats.org/officeDocument/2006/relationships/slideLayout" Target="../slideLayouts/slideLayout28.xml"/><Relationship Id="rId4" Type="http://schemas.openxmlformats.org/officeDocument/2006/relationships/slideLayout" Target="../slideLayouts/slideLayout27.xml"/><Relationship Id="rId3" Type="http://schemas.openxmlformats.org/officeDocument/2006/relationships/slideLayout" Target="../slideLayouts/slideLayout26.xml"/><Relationship Id="rId2" Type="http://schemas.openxmlformats.org/officeDocument/2006/relationships/slideLayout" Target="../slideLayouts/slideLayout25.xml"/><Relationship Id="rId13" Type="http://schemas.openxmlformats.org/officeDocument/2006/relationships/theme" Target="../theme/theme3.xml"/><Relationship Id="rId12" Type="http://schemas.openxmlformats.org/officeDocument/2006/relationships/image" Target="../media/image7.jpeg"/><Relationship Id="rId11" Type="http://schemas.openxmlformats.org/officeDocument/2006/relationships/slideLayout" Target="../slideLayouts/slideLayout34.xml"/><Relationship Id="rId10" Type="http://schemas.openxmlformats.org/officeDocument/2006/relationships/slideLayout" Target="../slideLayouts/slideLayout33.xml"/><Relationship Id="rId1" Type="http://schemas.openxmlformats.org/officeDocument/2006/relationships/slideLayout" Target="../slideLayouts/slideLayout24.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3.xml"/><Relationship Id="rId8" Type="http://schemas.openxmlformats.org/officeDocument/2006/relationships/slideLayout" Target="../slideLayouts/slideLayout42.xml"/><Relationship Id="rId7" Type="http://schemas.openxmlformats.org/officeDocument/2006/relationships/slideLayout" Target="../slideLayouts/slideLayout41.xml"/><Relationship Id="rId6" Type="http://schemas.openxmlformats.org/officeDocument/2006/relationships/slideLayout" Target="../slideLayouts/slideLayout40.xml"/><Relationship Id="rId5" Type="http://schemas.openxmlformats.org/officeDocument/2006/relationships/slideLayout" Target="../slideLayouts/slideLayout39.xml"/><Relationship Id="rId4" Type="http://schemas.openxmlformats.org/officeDocument/2006/relationships/slideLayout" Target="../slideLayouts/slideLayout38.xml"/><Relationship Id="rId3" Type="http://schemas.openxmlformats.org/officeDocument/2006/relationships/slideLayout" Target="../slideLayouts/slideLayout37.xml"/><Relationship Id="rId2" Type="http://schemas.openxmlformats.org/officeDocument/2006/relationships/slideLayout" Target="../slideLayouts/slideLayout36.xml"/><Relationship Id="rId14" Type="http://schemas.openxmlformats.org/officeDocument/2006/relationships/theme" Target="../theme/theme4.xml"/><Relationship Id="rId13" Type="http://schemas.openxmlformats.org/officeDocument/2006/relationships/image" Target="../media/image3.png"/><Relationship Id="rId12" Type="http://schemas.openxmlformats.org/officeDocument/2006/relationships/image" Target="../media/image2.png"/><Relationship Id="rId11" Type="http://schemas.openxmlformats.org/officeDocument/2006/relationships/slideLayout" Target="../slideLayouts/slideLayout45.xml"/><Relationship Id="rId10" Type="http://schemas.openxmlformats.org/officeDocument/2006/relationships/slideLayout" Target="../slideLayouts/slideLayout44.xml"/><Relationship Id="rId1" Type="http://schemas.openxmlformats.org/officeDocument/2006/relationships/slideLayout" Target="../slideLayouts/slideLayout35.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54.xml"/><Relationship Id="rId8" Type="http://schemas.openxmlformats.org/officeDocument/2006/relationships/slideLayout" Target="../slideLayouts/slideLayout53.xml"/><Relationship Id="rId7" Type="http://schemas.openxmlformats.org/officeDocument/2006/relationships/slideLayout" Target="../slideLayouts/slideLayout52.xml"/><Relationship Id="rId6" Type="http://schemas.openxmlformats.org/officeDocument/2006/relationships/slideLayout" Target="../slideLayouts/slideLayout51.xml"/><Relationship Id="rId5" Type="http://schemas.openxmlformats.org/officeDocument/2006/relationships/slideLayout" Target="../slideLayouts/slideLayout50.xml"/><Relationship Id="rId4" Type="http://schemas.openxmlformats.org/officeDocument/2006/relationships/slideLayout" Target="../slideLayouts/slideLayout49.xml"/><Relationship Id="rId3" Type="http://schemas.openxmlformats.org/officeDocument/2006/relationships/slideLayout" Target="../slideLayouts/slideLayout48.xml"/><Relationship Id="rId2" Type="http://schemas.openxmlformats.org/officeDocument/2006/relationships/slideLayout" Target="../slideLayouts/slideLayout47.xml"/><Relationship Id="rId13" Type="http://schemas.openxmlformats.org/officeDocument/2006/relationships/theme" Target="../theme/theme5.xml"/><Relationship Id="rId12" Type="http://schemas.openxmlformats.org/officeDocument/2006/relationships/image" Target="../media/image10.jpeg"/><Relationship Id="rId11" Type="http://schemas.openxmlformats.org/officeDocument/2006/relationships/slideLayout" Target="../slideLayouts/slideLayout56.xml"/><Relationship Id="rId10" Type="http://schemas.openxmlformats.org/officeDocument/2006/relationships/slideLayout" Target="../slideLayouts/slideLayout55.xml"/><Relationship Id="rId1" Type="http://schemas.openxmlformats.org/officeDocument/2006/relationships/slideLayout" Target="../slideLayouts/slideLayout46.xml"/></Relationships>
</file>

<file path=ppt/slideMasters/_rels/slideMaster6.xml.rels><?xml version="1.0" encoding="UTF-8" standalone="yes"?>
<Relationships xmlns="http://schemas.openxmlformats.org/package/2006/relationships"><Relationship Id="rId9" Type="http://schemas.openxmlformats.org/officeDocument/2006/relationships/slideLayout" Target="../slideLayouts/slideLayout65.xml"/><Relationship Id="rId8" Type="http://schemas.openxmlformats.org/officeDocument/2006/relationships/slideLayout" Target="../slideLayouts/slideLayout64.xml"/><Relationship Id="rId7" Type="http://schemas.openxmlformats.org/officeDocument/2006/relationships/slideLayout" Target="../slideLayouts/slideLayout63.xml"/><Relationship Id="rId6" Type="http://schemas.openxmlformats.org/officeDocument/2006/relationships/slideLayout" Target="../slideLayouts/slideLayout62.xml"/><Relationship Id="rId5" Type="http://schemas.openxmlformats.org/officeDocument/2006/relationships/slideLayout" Target="../slideLayouts/slideLayout61.xml"/><Relationship Id="rId4" Type="http://schemas.openxmlformats.org/officeDocument/2006/relationships/slideLayout" Target="../slideLayouts/slideLayout60.xml"/><Relationship Id="rId3" Type="http://schemas.openxmlformats.org/officeDocument/2006/relationships/slideLayout" Target="../slideLayouts/slideLayout59.xml"/><Relationship Id="rId2" Type="http://schemas.openxmlformats.org/officeDocument/2006/relationships/slideLayout" Target="../slideLayouts/slideLayout58.xml"/><Relationship Id="rId12" Type="http://schemas.openxmlformats.org/officeDocument/2006/relationships/theme" Target="../theme/theme6.xml"/><Relationship Id="rId11" Type="http://schemas.openxmlformats.org/officeDocument/2006/relationships/slideLayout" Target="../slideLayouts/slideLayout67.xml"/><Relationship Id="rId10" Type="http://schemas.openxmlformats.org/officeDocument/2006/relationships/slideLayout" Target="../slideLayouts/slideLayout66.xml"/><Relationship Id="rId1" Type="http://schemas.openxmlformats.org/officeDocument/2006/relationships/slideLayout" Target="../slideLayouts/slideLayout57.xml"/></Relationships>
</file>

<file path=ppt/slideMasters/_rels/slideMaster7.xml.rels><?xml version="1.0" encoding="UTF-8" standalone="yes"?>
<Relationships xmlns="http://schemas.openxmlformats.org/package/2006/relationships"><Relationship Id="rId9" Type="http://schemas.openxmlformats.org/officeDocument/2006/relationships/slideLayout" Target="../slideLayouts/slideLayout76.xml"/><Relationship Id="rId8" Type="http://schemas.openxmlformats.org/officeDocument/2006/relationships/slideLayout" Target="../slideLayouts/slideLayout75.xml"/><Relationship Id="rId7" Type="http://schemas.openxmlformats.org/officeDocument/2006/relationships/slideLayout" Target="../slideLayouts/slideLayout74.xml"/><Relationship Id="rId6" Type="http://schemas.openxmlformats.org/officeDocument/2006/relationships/slideLayout" Target="../slideLayouts/slideLayout73.xml"/><Relationship Id="rId5" Type="http://schemas.openxmlformats.org/officeDocument/2006/relationships/slideLayout" Target="../slideLayouts/slideLayout72.xml"/><Relationship Id="rId4" Type="http://schemas.openxmlformats.org/officeDocument/2006/relationships/slideLayout" Target="../slideLayouts/slideLayout71.xml"/><Relationship Id="rId3" Type="http://schemas.openxmlformats.org/officeDocument/2006/relationships/slideLayout" Target="../slideLayouts/slideLayout70.xml"/><Relationship Id="rId2" Type="http://schemas.openxmlformats.org/officeDocument/2006/relationships/slideLayout" Target="../slideLayouts/slideLayout69.xml"/><Relationship Id="rId15" Type="http://schemas.openxmlformats.org/officeDocument/2006/relationships/theme" Target="../theme/theme7.xml"/><Relationship Id="rId14" Type="http://schemas.openxmlformats.org/officeDocument/2006/relationships/image" Target="../media/image17.png"/><Relationship Id="rId13" Type="http://schemas.openxmlformats.org/officeDocument/2006/relationships/slideLayout" Target="../slideLayouts/slideLayout80.xml"/><Relationship Id="rId12" Type="http://schemas.openxmlformats.org/officeDocument/2006/relationships/slideLayout" Target="../slideLayouts/slideLayout79.xml"/><Relationship Id="rId11" Type="http://schemas.openxmlformats.org/officeDocument/2006/relationships/slideLayout" Target="../slideLayouts/slideLayout78.xml"/><Relationship Id="rId10" Type="http://schemas.openxmlformats.org/officeDocument/2006/relationships/slideLayout" Target="../slideLayouts/slideLayout77.xml"/><Relationship Id="rId1" Type="http://schemas.openxmlformats.org/officeDocument/2006/relationships/slideLayout" Target="../slideLayouts/slideLayout6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ln>
          <a:effec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ln>
          <a:effec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400"/>
            </a:lvl1pPr>
          </a:lstStyle>
          <a:p>
            <a:pPr>
              <a:defRPr/>
            </a:pPr>
            <a:endParaRPr lang="en-US" altLang="zh-CN"/>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400"/>
            </a:lvl1pPr>
          </a:lstStyle>
          <a:p>
            <a:pPr>
              <a:defRPr/>
            </a:pPr>
            <a:endParaRPr lang="en-US" altLang="zh-CN"/>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400"/>
            </a:lvl1pPr>
          </a:lstStyle>
          <a:p>
            <a:pPr>
              <a:defRPr/>
            </a:pPr>
            <a:fld id="{DBC7BB9E-FD38-47C0-90AC-B0B5D1F5B5D4}"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FFFFFF"/>
            </a:gs>
            <a:gs pos="55000">
              <a:srgbClr val="F3F3F3"/>
            </a:gs>
            <a:gs pos="100000">
              <a:srgbClr val="D2FFFF"/>
            </a:gs>
          </a:gsLst>
          <a:lin ang="5400000" scaled="1"/>
        </a:gradFill>
        <a:effectLst/>
      </p:bgPr>
    </p:bg>
    <p:spTree>
      <p:nvGrpSpPr>
        <p:cNvPr id="1" name=""/>
        <p:cNvGrpSpPr/>
        <p:nvPr/>
      </p:nvGrpSpPr>
      <p:grpSpPr>
        <a:xfrm>
          <a:off x="0" y="0"/>
          <a:ext cx="0" cy="0"/>
          <a:chOff x="0" y="0"/>
          <a:chExt cx="0" cy="0"/>
        </a:xfrm>
      </p:grpSpPr>
      <p:pic>
        <p:nvPicPr>
          <p:cNvPr id="2050" name="图片 7"/>
          <p:cNvPicPr>
            <a:picLocks noChangeAspect="1"/>
          </p:cNvPicPr>
          <p:nvPr/>
        </p:nvPicPr>
        <p:blipFill>
          <a:blip r:embed="rId12" cstate="print">
            <a:lum bright="12000" contrast="40000"/>
          </a:blip>
          <a:srcRect/>
          <a:stretch>
            <a:fillRect/>
          </a:stretch>
        </p:blipFill>
        <p:spPr bwMode="auto">
          <a:xfrm>
            <a:off x="6667500" y="4914900"/>
            <a:ext cx="2476500" cy="1943100"/>
          </a:xfrm>
          <a:prstGeom prst="rect">
            <a:avLst/>
          </a:prstGeom>
          <a:noFill/>
          <a:ln w="9525">
            <a:noFill/>
            <a:miter lim="800000"/>
            <a:headEnd/>
            <a:tailEnd/>
          </a:ln>
        </p:spPr>
      </p:pic>
      <p:sp>
        <p:nvSpPr>
          <p:cNvPr id="10" name="矩形 9"/>
          <p:cNvSpPr/>
          <p:nvPr/>
        </p:nvSpPr>
        <p:spPr>
          <a:xfrm>
            <a:off x="0" y="0"/>
            <a:ext cx="9144000" cy="71438"/>
          </a:xfrm>
          <a:prstGeom prst="rect">
            <a:avLst/>
          </a:prstGeom>
          <a:gradFill flip="none" rotWithShape="1">
            <a:gsLst>
              <a:gs pos="0">
                <a:schemeClr val="accent1">
                  <a:tint val="100000"/>
                  <a:shade val="50000"/>
                  <a:hueMod val="100000"/>
                  <a:satMod val="250000"/>
                  <a:alpha val="0"/>
                </a:schemeClr>
              </a:gs>
              <a:gs pos="75000">
                <a:schemeClr val="accent1">
                  <a:tint val="80000"/>
                  <a:shade val="100000"/>
                  <a:hueMod val="100000"/>
                  <a:satMod val="375000"/>
                  <a:alpha val="20000"/>
                </a:schemeClr>
              </a:gs>
              <a:gs pos="100000">
                <a:schemeClr val="accent1">
                  <a:tint val="50000"/>
                  <a:shade val="100000"/>
                  <a:hueMod val="100000"/>
                  <a:satMod val="500000"/>
                </a:schemeClr>
              </a:gs>
            </a:gsLst>
            <a:lin ang="18900000" scaled="1"/>
            <a:tileRect/>
          </a:gradFill>
          <a:ln w="12700" cap="rnd" cmpd="sng" algn="ctr">
            <a:noFill/>
            <a:prstDash val="solid"/>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zh-CN" altLang="en-US"/>
          </a:p>
        </p:txBody>
      </p:sp>
      <p:sp>
        <p:nvSpPr>
          <p:cNvPr id="11" name="矩形 10"/>
          <p:cNvSpPr/>
          <p:nvPr/>
        </p:nvSpPr>
        <p:spPr>
          <a:xfrm>
            <a:off x="0" y="40951"/>
            <a:ext cx="4572000" cy="71438"/>
          </a:xfrm>
          <a:prstGeom prst="rect">
            <a:avLst/>
          </a:prstGeom>
          <a:gradFill flip="none" rotWithShape="1">
            <a:gsLst>
              <a:gs pos="0">
                <a:schemeClr val="accent1">
                  <a:tint val="100000"/>
                  <a:shade val="50000"/>
                  <a:hueMod val="100000"/>
                  <a:satMod val="250000"/>
                  <a:alpha val="0"/>
                </a:schemeClr>
              </a:gs>
              <a:gs pos="75000">
                <a:schemeClr val="accent1">
                  <a:tint val="80000"/>
                  <a:shade val="100000"/>
                  <a:hueMod val="100000"/>
                  <a:satMod val="375000"/>
                  <a:alpha val="5000"/>
                </a:schemeClr>
              </a:gs>
              <a:gs pos="100000">
                <a:schemeClr val="accent1">
                  <a:tint val="50000"/>
                  <a:shade val="100000"/>
                  <a:hueMod val="100000"/>
                  <a:satMod val="500000"/>
                  <a:alpha val="60000"/>
                </a:schemeClr>
              </a:gs>
            </a:gsLst>
            <a:lin ang="8100000" scaled="1"/>
            <a:tileRect/>
          </a:gradFill>
          <a:ln w="12700" cap="rnd" cmpd="sng" algn="ctr">
            <a:noFill/>
            <a:prstDash val="solid"/>
          </a:ln>
          <a:effectLst>
            <a:glow>
              <a:schemeClr val="accent1">
                <a:tint val="100000"/>
                <a:shade val="100000"/>
                <a:hueMod val="100000"/>
                <a:satMod val="100000"/>
              </a:schemeClr>
            </a:glow>
            <a:softEdge rad="12700"/>
          </a:effectLst>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zh-CN" altLang="en-US"/>
          </a:p>
        </p:txBody>
      </p:sp>
      <p:pic>
        <p:nvPicPr>
          <p:cNvPr id="2057" name="图片 8"/>
          <p:cNvPicPr>
            <a:picLocks noChangeAspect="1"/>
          </p:cNvPicPr>
          <p:nvPr/>
        </p:nvPicPr>
        <p:blipFill>
          <a:blip r:embed="rId13" cstate="print">
            <a:lum bright="34000" contrast="40000"/>
          </a:blip>
          <a:srcRect/>
          <a:stretch>
            <a:fillRect/>
          </a:stretch>
        </p:blipFill>
        <p:spPr bwMode="auto">
          <a:xfrm>
            <a:off x="0" y="6419850"/>
            <a:ext cx="9144000" cy="438150"/>
          </a:xfrm>
          <a:prstGeom prst="rect">
            <a:avLst/>
          </a:prstGeom>
          <a:noFill/>
          <a:ln w="9525">
            <a:noFill/>
            <a:miter lim="800000"/>
            <a:headEnd/>
            <a:tailEnd/>
          </a:ln>
        </p:spPr>
      </p:pic>
      <p:sp>
        <p:nvSpPr>
          <p:cNvPr id="2058" name="标题占位符 1"/>
          <p:cNvSpPr>
            <a:spLocks noGrp="1"/>
          </p:cNvSpPr>
          <p:nvPr>
            <p:ph type="title"/>
          </p:nvPr>
        </p:nvSpPr>
        <p:spPr bwMode="auto">
          <a:xfrm>
            <a:off x="457200" y="274638"/>
            <a:ext cx="8229600" cy="1143000"/>
          </a:xfrm>
          <a:prstGeom prst="rect">
            <a:avLst/>
          </a:prstGeom>
          <a:noFill/>
          <a:ln w="9525">
            <a:noFill/>
            <a:miter lim="800000"/>
          </a:ln>
        </p:spPr>
        <p:txBody>
          <a:bodyPr vert="horz" wrap="square" lIns="91440" tIns="45720" rIns="91440" bIns="45720" numCol="1" anchor="ctr" anchorCtr="0" compatLnSpc="1"/>
          <a:lstStyle/>
          <a:p>
            <a:pPr lvl="0"/>
            <a:r>
              <a:rPr lang="zh-CN" altLang="en-US" smtClean="0"/>
              <a:t>单击此处编辑母版标题样式</a:t>
            </a:r>
            <a:endParaRPr lang="en-US" altLang="zh-CN" smtClean="0"/>
          </a:p>
        </p:txBody>
      </p:sp>
      <p:sp>
        <p:nvSpPr>
          <p:cNvPr id="2059" name="文本占位符 2"/>
          <p:cNvSpPr>
            <a:spLocks noGrp="1"/>
          </p:cNvSpPr>
          <p:nvPr>
            <p:ph type="body" idx="1"/>
          </p:nvPr>
        </p:nvSpPr>
        <p:spPr bwMode="auto">
          <a:xfrm>
            <a:off x="457200" y="1600200"/>
            <a:ext cx="8229600" cy="4525963"/>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ltLang="zh-CN" smtClean="0"/>
          </a:p>
        </p:txBody>
      </p:sp>
      <p:sp>
        <p:nvSpPr>
          <p:cNvPr id="4" name="日期占位符 3"/>
          <p:cNvSpPr>
            <a:spLocks noGrp="1"/>
          </p:cNvSpPr>
          <p:nvPr>
            <p:ph type="dt" sz="half" idx="2"/>
          </p:nvPr>
        </p:nvSpPr>
        <p:spPr>
          <a:xfrm>
            <a:off x="457200" y="6356350"/>
            <a:ext cx="2133600" cy="365125"/>
          </a:xfrm>
          <a:prstGeom prst="rect">
            <a:avLst/>
          </a:prstGeom>
        </p:spPr>
        <p:txBody>
          <a:bodyPr vert="horz" rtlCol="0" anchor="ctr"/>
          <a:lstStyle>
            <a:lvl1pPr algn="l" eaLnBrk="1" latinLnBrk="0" hangingPunct="1">
              <a:defRPr kumimoji="0" sz="1200">
                <a:solidFill>
                  <a:schemeClr val="tx1">
                    <a:tint val="75000"/>
                  </a:schemeClr>
                </a:solidFill>
              </a:defRPr>
            </a:lvl1pPr>
          </a:lstStyle>
          <a:p>
            <a:pPr>
              <a:defRPr/>
            </a:pPr>
            <a:endParaRPr lang="en-US" altLang="zh-CN"/>
          </a:p>
        </p:txBody>
      </p:sp>
      <p:sp>
        <p:nvSpPr>
          <p:cNvPr id="5" name="页脚占位符 4"/>
          <p:cNvSpPr>
            <a:spLocks noGrp="1"/>
          </p:cNvSpPr>
          <p:nvPr>
            <p:ph type="ftr" sz="quarter" idx="3"/>
          </p:nvPr>
        </p:nvSpPr>
        <p:spPr>
          <a:xfrm>
            <a:off x="3124200" y="6356350"/>
            <a:ext cx="2895600" cy="365125"/>
          </a:xfrm>
          <a:prstGeom prst="rect">
            <a:avLst/>
          </a:prstGeom>
        </p:spPr>
        <p:txBody>
          <a:bodyPr vert="horz" rtlCol="0" anchor="ctr"/>
          <a:lstStyle>
            <a:lvl1pPr algn="ctr" eaLnBrk="1" latinLnBrk="0" hangingPunct="1">
              <a:defRPr kumimoji="0" sz="1200">
                <a:solidFill>
                  <a:schemeClr val="tx1">
                    <a:tint val="75000"/>
                  </a:schemeClr>
                </a:solidFill>
              </a:defRPr>
            </a:lvl1pPr>
          </a:lstStyle>
          <a:p>
            <a:pPr>
              <a:defRPr/>
            </a:pPr>
            <a:endParaRPr lang="en-US" altLang="zh-CN"/>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rtlCol="0" anchor="ctr"/>
          <a:lstStyle>
            <a:lvl1pPr algn="r" eaLnBrk="1" latinLnBrk="0" hangingPunct="1">
              <a:defRPr kumimoji="0" sz="1200">
                <a:solidFill>
                  <a:schemeClr val="tx1">
                    <a:tint val="75000"/>
                  </a:schemeClr>
                </a:solidFill>
              </a:defRPr>
            </a:lvl1pPr>
          </a:lstStyle>
          <a:p>
            <a:pPr>
              <a:defRPr/>
            </a:pPr>
            <a:fld id="{1A016F01-BB27-4732-BFB1-65785D90249C}"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Maiandra GD" pitchFamily="34" charset="0"/>
          <a:ea typeface="隶书" pitchFamily="49" charset="-122"/>
        </a:defRPr>
      </a:lvl2pPr>
      <a:lvl3pPr algn="ctr" rtl="0" eaLnBrk="0" fontAlgn="base" hangingPunct="0">
        <a:spcBef>
          <a:spcPct val="0"/>
        </a:spcBef>
        <a:spcAft>
          <a:spcPct val="0"/>
        </a:spcAft>
        <a:defRPr sz="4400">
          <a:solidFill>
            <a:schemeClr val="tx2"/>
          </a:solidFill>
          <a:latin typeface="Maiandra GD" pitchFamily="34" charset="0"/>
          <a:ea typeface="隶书" pitchFamily="49" charset="-122"/>
        </a:defRPr>
      </a:lvl3pPr>
      <a:lvl4pPr algn="ctr" rtl="0" eaLnBrk="0" fontAlgn="base" hangingPunct="0">
        <a:spcBef>
          <a:spcPct val="0"/>
        </a:spcBef>
        <a:spcAft>
          <a:spcPct val="0"/>
        </a:spcAft>
        <a:defRPr sz="4400">
          <a:solidFill>
            <a:schemeClr val="tx2"/>
          </a:solidFill>
          <a:latin typeface="Maiandra GD" pitchFamily="34" charset="0"/>
          <a:ea typeface="隶书" pitchFamily="49" charset="-122"/>
        </a:defRPr>
      </a:lvl4pPr>
      <a:lvl5pPr algn="ctr" rtl="0" eaLnBrk="0" fontAlgn="base" hangingPunct="0">
        <a:spcBef>
          <a:spcPct val="0"/>
        </a:spcBef>
        <a:spcAft>
          <a:spcPct val="0"/>
        </a:spcAft>
        <a:defRPr sz="4400">
          <a:solidFill>
            <a:schemeClr val="tx2"/>
          </a:solidFill>
          <a:latin typeface="Maiandra GD" pitchFamily="34" charset="0"/>
          <a:ea typeface="隶书" pitchFamily="49" charset="-122"/>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0" fontAlgn="base" hangingPunct="0">
        <a:spcBef>
          <a:spcPct val="20000"/>
        </a:spcBef>
        <a:spcAft>
          <a:spcPct val="0"/>
        </a:spcAft>
        <a:buClr>
          <a:schemeClr val="accent1"/>
        </a:buClr>
        <a:buSzPct val="50000"/>
        <a:buFont typeface="Wingdings 2" panose="05020102010507070707" pitchFamily="18" charset="2"/>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50000"/>
        <a:buFont typeface="Wingdings 2" panose="05020102010507070707" pitchFamily="18" charset="2"/>
        <a:buChar char="³"/>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rgbClr val="7B9B57"/>
        </a:buClr>
        <a:buSzPct val="60000"/>
        <a:buFont typeface="Wingdings 2" panose="05020102010507070707" pitchFamily="18" charset="2"/>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rgbClr val="8B7396"/>
        </a:buClr>
        <a:buSzPct val="45000"/>
        <a:buFont typeface="Wingdings 2" panose="05020102010507070707" pitchFamily="18" charset="2"/>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rgbClr val="E89A53"/>
        </a:buClr>
        <a:buFont typeface="Wingdings 2" panose="05020102010507070707" pitchFamily="18" charset="2"/>
        <a:buChar char=""/>
        <a:defRPr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12" cstate="print"/>
          <a:srcRect/>
          <a:stretch>
            <a:fillRect/>
          </a:stretch>
        </a:blipFill>
        <a:effectLst/>
      </p:bgPr>
    </p:bg>
    <p:spTree>
      <p:nvGrpSpPr>
        <p:cNvPr id="1" name=""/>
        <p:cNvGrpSpPr/>
        <p:nvPr/>
      </p:nvGrpSpPr>
      <p:grpSpPr>
        <a:xfrm>
          <a:off x="0" y="0"/>
          <a:ext cx="0" cy="0"/>
          <a:chOff x="0" y="0"/>
          <a:chExt cx="0" cy="0"/>
        </a:xfrm>
      </p:grpSpPr>
      <p:sp>
        <p:nvSpPr>
          <p:cNvPr id="7" name="Freeform 6"/>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a typeface="+mn-ea"/>
            </a:endParaRPr>
          </a:p>
        </p:txBody>
      </p:sp>
      <p:sp>
        <p:nvSpPr>
          <p:cNvPr id="8" name="Freeform 7"/>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a typeface="+mn-ea"/>
            </a:endParaRPr>
          </a:p>
        </p:txBody>
      </p:sp>
      <p:sp>
        <p:nvSpPr>
          <p:cNvPr id="3076" name="Title Placeholder 8"/>
          <p:cNvSpPr>
            <a:spLocks noGrp="1"/>
          </p:cNvSpPr>
          <p:nvPr>
            <p:ph type="title"/>
          </p:nvPr>
        </p:nvSpPr>
        <p:spPr bwMode="auto">
          <a:xfrm>
            <a:off x="457200" y="704850"/>
            <a:ext cx="8229600" cy="1143000"/>
          </a:xfrm>
          <a:prstGeom prst="rect">
            <a:avLst/>
          </a:prstGeom>
          <a:noFill/>
          <a:ln w="9525">
            <a:noFill/>
            <a:miter lim="800000"/>
          </a:ln>
        </p:spPr>
        <p:txBody>
          <a:bodyPr vert="horz" wrap="square" lIns="0" tIns="45720" rIns="0" bIns="0" numCol="1" anchor="b" anchorCtr="0" compatLnSpc="1"/>
          <a:lstStyle/>
          <a:p>
            <a:pPr lvl="0"/>
            <a:r>
              <a:rPr lang="zh-CN" altLang="en-US" smtClean="0"/>
              <a:t>单击此处编辑母版标题样式</a:t>
            </a:r>
            <a:endParaRPr lang="en-US" altLang="zh-CN" smtClean="0"/>
          </a:p>
        </p:txBody>
      </p:sp>
      <p:sp>
        <p:nvSpPr>
          <p:cNvPr id="3077" name="Text Placeholder 29"/>
          <p:cNvSpPr>
            <a:spLocks noGrp="1"/>
          </p:cNvSpPr>
          <p:nvPr>
            <p:ph type="body" idx="1"/>
          </p:nvPr>
        </p:nvSpPr>
        <p:spPr bwMode="auto">
          <a:xfrm>
            <a:off x="457200" y="1935163"/>
            <a:ext cx="8229600" cy="4389437"/>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ltLang="zh-CN" smtClean="0"/>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altLang="zh-CN"/>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altLang="zh-CN"/>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a:defRPr/>
            </a:pPr>
            <a:fld id="{29A191E9-8AA7-4E77-AF91-71BC4A265235}" type="slidenum">
              <a:rPr lang="en-US" altLang="zh-CN"/>
            </a:fld>
            <a:endParaRPr lang="en-US" altLang="zh-CN"/>
          </a:p>
        </p:txBody>
      </p:sp>
      <p:grpSp>
        <p:nvGrpSpPr>
          <p:cNvPr id="3081" name="Group 1"/>
          <p:cNvGrpSpPr/>
          <p:nvPr/>
        </p:nvGrpSpPr>
        <p:grpSpPr bwMode="auto">
          <a:xfrm>
            <a:off x="-19050" y="203200"/>
            <a:ext cx="9180513" cy="647700"/>
            <a:chOff x="-19045" y="216550"/>
            <a:chExt cx="9180548" cy="649224"/>
          </a:xfrm>
        </p:grpSpPr>
        <p:sp>
          <p:nvSpPr>
            <p:cNvPr id="12" name="Freeform 11"/>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a:p>
          </p:txBody>
        </p:sp>
        <p:sp>
          <p:nvSpPr>
            <p:cNvPr id="13" name="Freeform 12"/>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a:p>
          </p:txBody>
        </p:sp>
      </p:gr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anose="020F0502020204030204" pitchFamily="34" charset="0"/>
          <a:ea typeface="隶书" pitchFamily="49" charset="-122"/>
        </a:defRPr>
      </a:lvl2pPr>
      <a:lvl3pPr algn="l" rtl="0" eaLnBrk="0" fontAlgn="base" hangingPunct="0">
        <a:spcBef>
          <a:spcPct val="0"/>
        </a:spcBef>
        <a:spcAft>
          <a:spcPct val="0"/>
        </a:spcAft>
        <a:defRPr sz="5000">
          <a:solidFill>
            <a:schemeClr val="tx2"/>
          </a:solidFill>
          <a:latin typeface="Calibri" panose="020F0502020204030204" pitchFamily="34" charset="0"/>
          <a:ea typeface="隶书" pitchFamily="49" charset="-122"/>
        </a:defRPr>
      </a:lvl3pPr>
      <a:lvl4pPr algn="l" rtl="0" eaLnBrk="0" fontAlgn="base" hangingPunct="0">
        <a:spcBef>
          <a:spcPct val="0"/>
        </a:spcBef>
        <a:spcAft>
          <a:spcPct val="0"/>
        </a:spcAft>
        <a:defRPr sz="5000">
          <a:solidFill>
            <a:schemeClr val="tx2"/>
          </a:solidFill>
          <a:latin typeface="Calibri" panose="020F0502020204030204" pitchFamily="34" charset="0"/>
          <a:ea typeface="隶书" pitchFamily="49" charset="-122"/>
        </a:defRPr>
      </a:lvl4pPr>
      <a:lvl5pPr algn="l" rtl="0" eaLnBrk="0" fontAlgn="base" hangingPunct="0">
        <a:spcBef>
          <a:spcPct val="0"/>
        </a:spcBef>
        <a:spcAft>
          <a:spcPct val="0"/>
        </a:spcAft>
        <a:defRPr sz="5000">
          <a:solidFill>
            <a:schemeClr val="tx2"/>
          </a:solidFill>
          <a:latin typeface="Calibri" panose="020F0502020204030204" pitchFamily="34" charset="0"/>
          <a:ea typeface="隶书" pitchFamily="49" charset="-122"/>
        </a:defRPr>
      </a:lvl5pPr>
      <a:lvl6pPr marL="457200" algn="l" rtl="0" fontAlgn="base">
        <a:spcBef>
          <a:spcPct val="0"/>
        </a:spcBef>
        <a:spcAft>
          <a:spcPct val="0"/>
        </a:spcAft>
        <a:defRPr sz="5000">
          <a:solidFill>
            <a:schemeClr val="tx2"/>
          </a:solidFill>
          <a:latin typeface="Calibri" panose="020F0502020204030204" pitchFamily="34" charset="0"/>
          <a:ea typeface="隶书" pitchFamily="49" charset="-122"/>
        </a:defRPr>
      </a:lvl6pPr>
      <a:lvl7pPr marL="914400" algn="l" rtl="0" fontAlgn="base">
        <a:spcBef>
          <a:spcPct val="0"/>
        </a:spcBef>
        <a:spcAft>
          <a:spcPct val="0"/>
        </a:spcAft>
        <a:defRPr sz="5000">
          <a:solidFill>
            <a:schemeClr val="tx2"/>
          </a:solidFill>
          <a:latin typeface="Calibri" panose="020F0502020204030204" pitchFamily="34" charset="0"/>
          <a:ea typeface="隶书" pitchFamily="49" charset="-122"/>
        </a:defRPr>
      </a:lvl7pPr>
      <a:lvl8pPr marL="1371600" algn="l" rtl="0" fontAlgn="base">
        <a:spcBef>
          <a:spcPct val="0"/>
        </a:spcBef>
        <a:spcAft>
          <a:spcPct val="0"/>
        </a:spcAft>
        <a:defRPr sz="5000">
          <a:solidFill>
            <a:schemeClr val="tx2"/>
          </a:solidFill>
          <a:latin typeface="Calibri" panose="020F0502020204030204" pitchFamily="34" charset="0"/>
          <a:ea typeface="隶书" pitchFamily="49" charset="-122"/>
        </a:defRPr>
      </a:lvl8pPr>
      <a:lvl9pPr marL="1828800" algn="l" rtl="0" fontAlgn="base">
        <a:spcBef>
          <a:spcPct val="0"/>
        </a:spcBef>
        <a:spcAft>
          <a:spcPct val="0"/>
        </a:spcAft>
        <a:defRPr sz="5000">
          <a:solidFill>
            <a:schemeClr val="tx2"/>
          </a:solidFill>
          <a:latin typeface="Calibri" panose="020F0502020204030204" pitchFamily="34" charset="0"/>
          <a:ea typeface="隶书" pitchFamily="49" charset="-122"/>
        </a:defRPr>
      </a:lvl9pPr>
    </p:titleStyle>
    <p:bodyStyle>
      <a:lvl1pPr marL="273050" indent="-273050" algn="l" rtl="0" eaLnBrk="0" fontAlgn="base" hangingPunct="0">
        <a:spcBef>
          <a:spcPct val="20000"/>
        </a:spcBef>
        <a:spcAft>
          <a:spcPct val="0"/>
        </a:spcAft>
        <a:buClr>
          <a:srgbClr val="0BD0D9"/>
        </a:buClr>
        <a:buSzPct val="95000"/>
        <a:buFont typeface="Wingdings 2" panose="05020102010507070707" pitchFamily="18" charset="2"/>
        <a:buChar char=""/>
        <a:defRPr sz="2600" kern="1200">
          <a:solidFill>
            <a:schemeClr val="tx1"/>
          </a:solidFill>
          <a:latin typeface="+mn-lt"/>
          <a:ea typeface="+mn-ea"/>
          <a:cs typeface="+mn-cs"/>
        </a:defRPr>
      </a:lvl1pPr>
      <a:lvl2pPr marL="640080" indent="-246380" algn="l" rtl="0" eaLnBrk="0" fontAlgn="base" hangingPunct="0">
        <a:spcBef>
          <a:spcPct val="20000"/>
        </a:spcBef>
        <a:spcAft>
          <a:spcPct val="0"/>
        </a:spcAft>
        <a:buClr>
          <a:schemeClr val="accent1"/>
        </a:buClr>
        <a:buSzPct val="85000"/>
        <a:buFont typeface="Wingdings 2" panose="05020102010507070707" pitchFamily="18" charset="2"/>
        <a:buChar char=""/>
        <a:defRPr sz="2400" kern="1200">
          <a:solidFill>
            <a:schemeClr val="tx1"/>
          </a:solidFill>
          <a:latin typeface="+mn-lt"/>
          <a:ea typeface="+mn-ea"/>
          <a:cs typeface="+mn-cs"/>
        </a:defRPr>
      </a:lvl2pPr>
      <a:lvl3pPr marL="914400" indent="-246380" algn="l" rtl="0" eaLnBrk="0" fontAlgn="base" hangingPunct="0">
        <a:spcBef>
          <a:spcPct val="20000"/>
        </a:spcBef>
        <a:spcAft>
          <a:spcPct val="0"/>
        </a:spcAft>
        <a:buClr>
          <a:schemeClr val="accent2"/>
        </a:buClr>
        <a:buSzPct val="70000"/>
        <a:buFont typeface="Wingdings 2" panose="05020102010507070707"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anose="05020102010507070707" pitchFamily="18" charset="2"/>
        <a:buChar char=""/>
        <a:defRPr sz="2000" kern="1200">
          <a:solidFill>
            <a:schemeClr val="tx1"/>
          </a:solidFill>
          <a:latin typeface="+mn-lt"/>
          <a:ea typeface="+mn-ea"/>
          <a:cs typeface="+mn-cs"/>
        </a:defRPr>
      </a:lvl4pPr>
      <a:lvl5pPr marL="1462405" indent="-209550" algn="l" rtl="0" eaLnBrk="0" fontAlgn="base" hangingPunct="0">
        <a:spcBef>
          <a:spcPct val="20000"/>
        </a:spcBef>
        <a:spcAft>
          <a:spcPct val="0"/>
        </a:spcAft>
        <a:buClr>
          <a:srgbClr val="10CF9B"/>
        </a:buClr>
        <a:buSzPct val="65000"/>
        <a:buFont typeface="Wingdings 2" panose="05020102010507070707" pitchFamily="18" charset="2"/>
        <a:buChar char=""/>
        <a:defRPr sz="2000" kern="1200">
          <a:solidFill>
            <a:schemeClr val="tx1"/>
          </a:solidFill>
          <a:latin typeface="+mn-lt"/>
          <a:ea typeface="+mn-ea"/>
          <a:cs typeface="+mn-cs"/>
        </a:defRPr>
      </a:lvl5pPr>
      <a:lvl6pPr marL="1737360" indent="-210185" algn="l" rtl="0" eaLnBrk="1" latinLnBrk="0" hangingPunct="1">
        <a:spcBef>
          <a:spcPct val="20000"/>
        </a:spcBef>
        <a:buClr>
          <a:schemeClr val="accent5"/>
        </a:buClr>
        <a:buSzPct val="80000"/>
        <a:buFont typeface="Wingdings 2" panose="05020102010507070707"/>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panose="05020102010507070707"/>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FFFFFF"/>
            </a:gs>
            <a:gs pos="55000">
              <a:srgbClr val="F3F3F3"/>
            </a:gs>
            <a:gs pos="100000">
              <a:srgbClr val="D2FFFF"/>
            </a:gs>
          </a:gsLst>
          <a:lin ang="5400000" scaled="1"/>
        </a:gradFill>
        <a:effectLst/>
      </p:bgPr>
    </p:bg>
    <p:spTree>
      <p:nvGrpSpPr>
        <p:cNvPr id="1" name=""/>
        <p:cNvGrpSpPr/>
        <p:nvPr/>
      </p:nvGrpSpPr>
      <p:grpSpPr>
        <a:xfrm>
          <a:off x="0" y="0"/>
          <a:ext cx="0" cy="0"/>
          <a:chOff x="0" y="0"/>
          <a:chExt cx="0" cy="0"/>
        </a:xfrm>
      </p:grpSpPr>
      <p:pic>
        <p:nvPicPr>
          <p:cNvPr id="4098" name="图片 7"/>
          <p:cNvPicPr>
            <a:picLocks noChangeAspect="1"/>
          </p:cNvPicPr>
          <p:nvPr/>
        </p:nvPicPr>
        <p:blipFill>
          <a:blip r:embed="rId12" cstate="print">
            <a:lum bright="12000" contrast="40000"/>
          </a:blip>
          <a:srcRect/>
          <a:stretch>
            <a:fillRect/>
          </a:stretch>
        </p:blipFill>
        <p:spPr bwMode="auto">
          <a:xfrm>
            <a:off x="6667500" y="4914900"/>
            <a:ext cx="2476500" cy="1943100"/>
          </a:xfrm>
          <a:prstGeom prst="rect">
            <a:avLst/>
          </a:prstGeom>
          <a:noFill/>
          <a:ln w="9525">
            <a:noFill/>
            <a:miter lim="800000"/>
            <a:headEnd/>
            <a:tailEnd/>
          </a:ln>
        </p:spPr>
      </p:pic>
      <p:sp>
        <p:nvSpPr>
          <p:cNvPr id="10" name="矩形 9"/>
          <p:cNvSpPr/>
          <p:nvPr/>
        </p:nvSpPr>
        <p:spPr>
          <a:xfrm>
            <a:off x="0" y="0"/>
            <a:ext cx="9144000" cy="71438"/>
          </a:xfrm>
          <a:prstGeom prst="rect">
            <a:avLst/>
          </a:prstGeom>
          <a:gradFill flip="none" rotWithShape="1">
            <a:gsLst>
              <a:gs pos="0">
                <a:schemeClr val="accent1">
                  <a:tint val="100000"/>
                  <a:shade val="50000"/>
                  <a:hueMod val="100000"/>
                  <a:satMod val="250000"/>
                  <a:alpha val="0"/>
                </a:schemeClr>
              </a:gs>
              <a:gs pos="75000">
                <a:schemeClr val="accent1">
                  <a:tint val="80000"/>
                  <a:shade val="100000"/>
                  <a:hueMod val="100000"/>
                  <a:satMod val="375000"/>
                  <a:alpha val="20000"/>
                </a:schemeClr>
              </a:gs>
              <a:gs pos="100000">
                <a:schemeClr val="accent1">
                  <a:tint val="50000"/>
                  <a:shade val="100000"/>
                  <a:hueMod val="100000"/>
                  <a:satMod val="500000"/>
                </a:schemeClr>
              </a:gs>
            </a:gsLst>
            <a:lin ang="18900000" scaled="1"/>
            <a:tileRect/>
          </a:gradFill>
          <a:ln w="12700" cap="rnd" cmpd="sng" algn="ctr">
            <a:noFill/>
            <a:prstDash val="solid"/>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zh-CN" altLang="en-US"/>
          </a:p>
        </p:txBody>
      </p:sp>
      <p:sp>
        <p:nvSpPr>
          <p:cNvPr id="11" name="矩形 10"/>
          <p:cNvSpPr/>
          <p:nvPr/>
        </p:nvSpPr>
        <p:spPr>
          <a:xfrm>
            <a:off x="0" y="40951"/>
            <a:ext cx="4572000" cy="71438"/>
          </a:xfrm>
          <a:prstGeom prst="rect">
            <a:avLst/>
          </a:prstGeom>
          <a:gradFill flip="none" rotWithShape="1">
            <a:gsLst>
              <a:gs pos="0">
                <a:schemeClr val="accent1">
                  <a:tint val="100000"/>
                  <a:shade val="50000"/>
                  <a:hueMod val="100000"/>
                  <a:satMod val="250000"/>
                  <a:alpha val="0"/>
                </a:schemeClr>
              </a:gs>
              <a:gs pos="75000">
                <a:schemeClr val="accent1">
                  <a:tint val="80000"/>
                  <a:shade val="100000"/>
                  <a:hueMod val="100000"/>
                  <a:satMod val="375000"/>
                  <a:alpha val="5000"/>
                </a:schemeClr>
              </a:gs>
              <a:gs pos="100000">
                <a:schemeClr val="accent1">
                  <a:tint val="50000"/>
                  <a:shade val="100000"/>
                  <a:hueMod val="100000"/>
                  <a:satMod val="500000"/>
                  <a:alpha val="60000"/>
                </a:schemeClr>
              </a:gs>
            </a:gsLst>
            <a:lin ang="8100000" scaled="1"/>
            <a:tileRect/>
          </a:gradFill>
          <a:ln w="12700" cap="rnd" cmpd="sng" algn="ctr">
            <a:noFill/>
            <a:prstDash val="solid"/>
          </a:ln>
          <a:effectLst>
            <a:glow>
              <a:schemeClr val="accent1">
                <a:tint val="100000"/>
                <a:shade val="100000"/>
                <a:hueMod val="100000"/>
                <a:satMod val="100000"/>
              </a:schemeClr>
            </a:glow>
            <a:softEdge rad="12700"/>
          </a:effectLst>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zh-CN" altLang="en-US"/>
          </a:p>
        </p:txBody>
      </p:sp>
      <p:pic>
        <p:nvPicPr>
          <p:cNvPr id="4105" name="图片 8"/>
          <p:cNvPicPr>
            <a:picLocks noChangeAspect="1"/>
          </p:cNvPicPr>
          <p:nvPr/>
        </p:nvPicPr>
        <p:blipFill>
          <a:blip r:embed="rId13" cstate="print">
            <a:lum bright="34000" contrast="40000"/>
          </a:blip>
          <a:srcRect/>
          <a:stretch>
            <a:fillRect/>
          </a:stretch>
        </p:blipFill>
        <p:spPr bwMode="auto">
          <a:xfrm>
            <a:off x="0" y="6419850"/>
            <a:ext cx="9144000" cy="438150"/>
          </a:xfrm>
          <a:prstGeom prst="rect">
            <a:avLst/>
          </a:prstGeom>
          <a:noFill/>
          <a:ln w="9525">
            <a:noFill/>
            <a:miter lim="800000"/>
            <a:headEnd/>
            <a:tailEnd/>
          </a:ln>
        </p:spPr>
      </p:pic>
      <p:sp>
        <p:nvSpPr>
          <p:cNvPr id="4106" name="标题占位符 1"/>
          <p:cNvSpPr>
            <a:spLocks noGrp="1"/>
          </p:cNvSpPr>
          <p:nvPr>
            <p:ph type="title"/>
          </p:nvPr>
        </p:nvSpPr>
        <p:spPr bwMode="auto">
          <a:xfrm>
            <a:off x="457200" y="274638"/>
            <a:ext cx="8229600" cy="1143000"/>
          </a:xfrm>
          <a:prstGeom prst="rect">
            <a:avLst/>
          </a:prstGeom>
          <a:noFill/>
          <a:ln w="9525">
            <a:noFill/>
            <a:miter lim="800000"/>
          </a:ln>
        </p:spPr>
        <p:txBody>
          <a:bodyPr vert="horz" wrap="square" lIns="91440" tIns="45720" rIns="91440" bIns="45720" numCol="1" anchor="ctr" anchorCtr="0" compatLnSpc="1"/>
          <a:lstStyle/>
          <a:p>
            <a:pPr lvl="0"/>
            <a:r>
              <a:rPr lang="zh-CN" altLang="en-US" smtClean="0"/>
              <a:t>单击此处编辑母版标题样式</a:t>
            </a:r>
            <a:endParaRPr lang="en-US" altLang="zh-CN" smtClean="0"/>
          </a:p>
        </p:txBody>
      </p:sp>
      <p:sp>
        <p:nvSpPr>
          <p:cNvPr id="4107" name="文本占位符 2"/>
          <p:cNvSpPr>
            <a:spLocks noGrp="1"/>
          </p:cNvSpPr>
          <p:nvPr>
            <p:ph type="body" idx="1"/>
          </p:nvPr>
        </p:nvSpPr>
        <p:spPr bwMode="auto">
          <a:xfrm>
            <a:off x="457200" y="1600200"/>
            <a:ext cx="8229600" cy="4525963"/>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ltLang="zh-CN" smtClean="0"/>
          </a:p>
        </p:txBody>
      </p:sp>
      <p:sp>
        <p:nvSpPr>
          <p:cNvPr id="4" name="日期占位符 3"/>
          <p:cNvSpPr>
            <a:spLocks noGrp="1"/>
          </p:cNvSpPr>
          <p:nvPr>
            <p:ph type="dt" sz="half" idx="2"/>
          </p:nvPr>
        </p:nvSpPr>
        <p:spPr>
          <a:xfrm>
            <a:off x="457200" y="6356350"/>
            <a:ext cx="2133600" cy="365125"/>
          </a:xfrm>
          <a:prstGeom prst="rect">
            <a:avLst/>
          </a:prstGeom>
        </p:spPr>
        <p:txBody>
          <a:bodyPr vert="horz" rtlCol="0" anchor="ctr"/>
          <a:lstStyle>
            <a:lvl1pPr algn="l" eaLnBrk="1" latinLnBrk="0" hangingPunct="1">
              <a:defRPr kumimoji="0" sz="1200">
                <a:solidFill>
                  <a:schemeClr val="tx1">
                    <a:tint val="75000"/>
                  </a:schemeClr>
                </a:solidFill>
              </a:defRPr>
            </a:lvl1pPr>
          </a:lstStyle>
          <a:p>
            <a:pPr>
              <a:defRPr/>
            </a:pPr>
            <a:endParaRPr lang="en-US" altLang="zh-CN"/>
          </a:p>
        </p:txBody>
      </p:sp>
      <p:sp>
        <p:nvSpPr>
          <p:cNvPr id="5" name="页脚占位符 4"/>
          <p:cNvSpPr>
            <a:spLocks noGrp="1"/>
          </p:cNvSpPr>
          <p:nvPr>
            <p:ph type="ftr" sz="quarter" idx="3"/>
          </p:nvPr>
        </p:nvSpPr>
        <p:spPr>
          <a:xfrm>
            <a:off x="3124200" y="6356350"/>
            <a:ext cx="2895600" cy="365125"/>
          </a:xfrm>
          <a:prstGeom prst="rect">
            <a:avLst/>
          </a:prstGeom>
        </p:spPr>
        <p:txBody>
          <a:bodyPr vert="horz" rtlCol="0" anchor="ctr"/>
          <a:lstStyle>
            <a:lvl1pPr algn="ctr" eaLnBrk="1" latinLnBrk="0" hangingPunct="1">
              <a:defRPr kumimoji="0" sz="1200">
                <a:solidFill>
                  <a:schemeClr val="tx1">
                    <a:tint val="75000"/>
                  </a:schemeClr>
                </a:solidFill>
              </a:defRPr>
            </a:lvl1pPr>
          </a:lstStyle>
          <a:p>
            <a:pPr>
              <a:defRPr/>
            </a:pPr>
            <a:endParaRPr lang="en-US" altLang="zh-CN"/>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rtlCol="0" anchor="ctr"/>
          <a:lstStyle>
            <a:lvl1pPr algn="r" eaLnBrk="1" latinLnBrk="0" hangingPunct="1">
              <a:defRPr kumimoji="0" sz="1200">
                <a:solidFill>
                  <a:schemeClr val="tx1">
                    <a:tint val="75000"/>
                  </a:schemeClr>
                </a:solidFill>
              </a:defRPr>
            </a:lvl1pPr>
          </a:lstStyle>
          <a:p>
            <a:pPr>
              <a:defRPr/>
            </a:pPr>
            <a:fld id="{B929E680-6DCB-4564-BCAD-90E31A031C8D}"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Maiandra GD" pitchFamily="34" charset="0"/>
          <a:ea typeface="隶书" pitchFamily="49" charset="-122"/>
        </a:defRPr>
      </a:lvl2pPr>
      <a:lvl3pPr algn="ctr" rtl="0" eaLnBrk="0" fontAlgn="base" hangingPunct="0">
        <a:spcBef>
          <a:spcPct val="0"/>
        </a:spcBef>
        <a:spcAft>
          <a:spcPct val="0"/>
        </a:spcAft>
        <a:defRPr sz="4400">
          <a:solidFill>
            <a:schemeClr val="tx2"/>
          </a:solidFill>
          <a:latin typeface="Maiandra GD" pitchFamily="34" charset="0"/>
          <a:ea typeface="隶书" pitchFamily="49" charset="-122"/>
        </a:defRPr>
      </a:lvl3pPr>
      <a:lvl4pPr algn="ctr" rtl="0" eaLnBrk="0" fontAlgn="base" hangingPunct="0">
        <a:spcBef>
          <a:spcPct val="0"/>
        </a:spcBef>
        <a:spcAft>
          <a:spcPct val="0"/>
        </a:spcAft>
        <a:defRPr sz="4400">
          <a:solidFill>
            <a:schemeClr val="tx2"/>
          </a:solidFill>
          <a:latin typeface="Maiandra GD" pitchFamily="34" charset="0"/>
          <a:ea typeface="隶书" pitchFamily="49" charset="-122"/>
        </a:defRPr>
      </a:lvl4pPr>
      <a:lvl5pPr algn="ctr" rtl="0" eaLnBrk="0" fontAlgn="base" hangingPunct="0">
        <a:spcBef>
          <a:spcPct val="0"/>
        </a:spcBef>
        <a:spcAft>
          <a:spcPct val="0"/>
        </a:spcAft>
        <a:defRPr sz="4400">
          <a:solidFill>
            <a:schemeClr val="tx2"/>
          </a:solidFill>
          <a:latin typeface="Maiandra GD" pitchFamily="34" charset="0"/>
          <a:ea typeface="隶书" pitchFamily="49" charset="-122"/>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0" fontAlgn="base" hangingPunct="0">
        <a:spcBef>
          <a:spcPct val="20000"/>
        </a:spcBef>
        <a:spcAft>
          <a:spcPct val="0"/>
        </a:spcAft>
        <a:buClr>
          <a:schemeClr val="accent1"/>
        </a:buClr>
        <a:buSzPct val="50000"/>
        <a:buFont typeface="Wingdings 2" panose="05020102010507070707" pitchFamily="18" charset="2"/>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50000"/>
        <a:buFont typeface="Wingdings 2" panose="05020102010507070707" pitchFamily="18" charset="2"/>
        <a:buChar char="³"/>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rgbClr val="7B9B57"/>
        </a:buClr>
        <a:buSzPct val="60000"/>
        <a:buFont typeface="Wingdings 2" panose="05020102010507070707" pitchFamily="18" charset="2"/>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rgbClr val="8B7396"/>
        </a:buClr>
        <a:buSzPct val="45000"/>
        <a:buFont typeface="Wingdings 2" panose="05020102010507070707" pitchFamily="18" charset="2"/>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rgbClr val="E89A53"/>
        </a:buClr>
        <a:buFont typeface="Wingdings 2" panose="05020102010507070707" pitchFamily="18" charset="2"/>
        <a:buChar char=""/>
        <a:defRPr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0">
          <a:blip r:embed="rId12" cstate="print"/>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rtlCol="0" anchor="ctr">
            <a:noAutofit/>
            <a:scene3d>
              <a:camera prst="orthographicFront"/>
              <a:lightRig rig="soft" dir="tl">
                <a:rot lat="0" lon="0" rev="0"/>
              </a:lightRig>
            </a:scene3d>
            <a:sp3d contourW="8890">
              <a:contourClr>
                <a:schemeClr val="accent3">
                  <a:shade val="55000"/>
                </a:schemeClr>
              </a:contourClr>
            </a:sp3d>
          </a:bodyPr>
          <a:lstStyle/>
          <a:p>
            <a:r>
              <a:rPr lang="zh-CN" altLang="en-US" smtClean="0"/>
              <a:t>单击此处编辑母版标题样式</a:t>
            </a:r>
            <a:endParaRPr lang="en-US"/>
          </a:p>
        </p:txBody>
      </p:sp>
      <p:sp>
        <p:nvSpPr>
          <p:cNvPr id="5123" name="文本占位符 2"/>
          <p:cNvSpPr>
            <a:spLocks noGrp="1"/>
          </p:cNvSpPr>
          <p:nvPr>
            <p:ph type="body" idx="1"/>
          </p:nvPr>
        </p:nvSpPr>
        <p:spPr bwMode="auto">
          <a:xfrm>
            <a:off x="457200" y="1600200"/>
            <a:ext cx="8229600" cy="4724400"/>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ltLang="zh-CN" smtClean="0"/>
          </a:p>
        </p:txBody>
      </p:sp>
      <p:sp>
        <p:nvSpPr>
          <p:cNvPr id="4" name="日期占位符 3"/>
          <p:cNvSpPr>
            <a:spLocks noGrp="1"/>
          </p:cNvSpPr>
          <p:nvPr>
            <p:ph type="dt" sz="half" idx="2"/>
          </p:nvPr>
        </p:nvSpPr>
        <p:spPr>
          <a:xfrm>
            <a:off x="9525" y="6483350"/>
            <a:ext cx="2133600" cy="365125"/>
          </a:xfrm>
          <a:prstGeom prst="rect">
            <a:avLst/>
          </a:prstGeom>
        </p:spPr>
        <p:txBody>
          <a:bodyPr vert="horz" rtlCol="0" anchor="ctr"/>
          <a:lstStyle>
            <a:lvl1pPr algn="l" eaLnBrk="1" latinLnBrk="0" hangingPunct="1">
              <a:defRPr kumimoji="0" sz="1200">
                <a:solidFill>
                  <a:schemeClr val="tx1">
                    <a:tint val="75000"/>
                  </a:schemeClr>
                </a:solidFill>
              </a:defRPr>
            </a:lvl1pPr>
          </a:lstStyle>
          <a:p>
            <a:pPr>
              <a:defRPr/>
            </a:pPr>
            <a:endParaRPr lang="en-US" altLang="zh-CN"/>
          </a:p>
        </p:txBody>
      </p:sp>
      <p:sp>
        <p:nvSpPr>
          <p:cNvPr id="5" name="页脚占位符 4"/>
          <p:cNvSpPr>
            <a:spLocks noGrp="1"/>
          </p:cNvSpPr>
          <p:nvPr>
            <p:ph type="ftr" sz="quarter" idx="3"/>
          </p:nvPr>
        </p:nvSpPr>
        <p:spPr>
          <a:xfrm>
            <a:off x="3124200" y="6483350"/>
            <a:ext cx="2895600" cy="365125"/>
          </a:xfrm>
          <a:prstGeom prst="rect">
            <a:avLst/>
          </a:prstGeom>
        </p:spPr>
        <p:txBody>
          <a:bodyPr vert="horz" rtlCol="0" anchor="ctr"/>
          <a:lstStyle>
            <a:lvl1pPr algn="ctr" eaLnBrk="1" latinLnBrk="0" hangingPunct="1">
              <a:defRPr kumimoji="0" sz="1200">
                <a:solidFill>
                  <a:schemeClr val="tx1">
                    <a:tint val="75000"/>
                  </a:schemeClr>
                </a:solidFill>
              </a:defRPr>
            </a:lvl1pPr>
          </a:lstStyle>
          <a:p>
            <a:pPr>
              <a:defRPr/>
            </a:pPr>
            <a:endParaRPr lang="en-US" altLang="zh-CN"/>
          </a:p>
        </p:txBody>
      </p:sp>
      <p:sp>
        <p:nvSpPr>
          <p:cNvPr id="6" name="灯片编号占位符 5"/>
          <p:cNvSpPr>
            <a:spLocks noGrp="1"/>
          </p:cNvSpPr>
          <p:nvPr>
            <p:ph type="sldNum" sz="quarter" idx="4"/>
          </p:nvPr>
        </p:nvSpPr>
        <p:spPr>
          <a:xfrm>
            <a:off x="6992938" y="6483350"/>
            <a:ext cx="2133600" cy="365125"/>
          </a:xfrm>
          <a:prstGeom prst="rect">
            <a:avLst/>
          </a:prstGeom>
        </p:spPr>
        <p:txBody>
          <a:bodyPr vert="horz" rtlCol="0" anchor="ctr"/>
          <a:lstStyle>
            <a:lvl1pPr algn="r" eaLnBrk="1" latinLnBrk="0" hangingPunct="1">
              <a:defRPr kumimoji="0" sz="1200">
                <a:solidFill>
                  <a:schemeClr val="tx1">
                    <a:tint val="75000"/>
                  </a:schemeClr>
                </a:solidFill>
              </a:defRPr>
            </a:lvl1pPr>
          </a:lstStyle>
          <a:p>
            <a:pPr>
              <a:defRPr/>
            </a:pPr>
            <a:fld id="{9F2A2558-A653-4C44-93EB-F4C2582C7C68}"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xStyles>
    <p:titleStyle>
      <a:lvl1pPr algn="ctr" rtl="0" eaLnBrk="0" fontAlgn="base" hangingPunct="0">
        <a:spcBef>
          <a:spcPct val="0"/>
        </a:spcBef>
        <a:spcAft>
          <a:spcPct val="0"/>
        </a:spcAft>
        <a:defRPr sz="4000" b="1" kern="1200" cap="all" spc="50" dirty="0">
          <a:ln w="15875" cmpd="sng">
            <a:solidFill>
              <a:srgbClr val="FFFFFF"/>
            </a:solidFill>
            <a:prstDash val="solid"/>
          </a:ln>
          <a:solidFill>
            <a:srgbClr val="FFFFFF"/>
          </a:solidFill>
          <a:effectLst>
            <a:outerShdw blurRad="31750" dir="3600000" algn="tl" rotWithShape="0">
              <a:srgbClr val="000000">
                <a:alpha val="60000"/>
              </a:srgbClr>
            </a:outerShdw>
          </a:effectLst>
          <a:latin typeface="+mj-lt"/>
          <a:ea typeface="+mj-ea"/>
          <a:cs typeface="+mj-cs"/>
        </a:defRPr>
      </a:lvl1pPr>
      <a:lvl2pPr algn="ctr" rtl="0" eaLnBrk="0" fontAlgn="base" hangingPunct="0">
        <a:spcBef>
          <a:spcPct val="0"/>
        </a:spcBef>
        <a:spcAft>
          <a:spcPct val="0"/>
        </a:spcAft>
        <a:defRPr sz="4000" b="1">
          <a:solidFill>
            <a:srgbClr val="FFFFFF"/>
          </a:solidFill>
          <a:latin typeface="Cambria" panose="02040503050406030204" pitchFamily="18" charset="0"/>
          <a:ea typeface="华文行楷" pitchFamily="2" charset="-122"/>
        </a:defRPr>
      </a:lvl2pPr>
      <a:lvl3pPr algn="ctr" rtl="0" eaLnBrk="0" fontAlgn="base" hangingPunct="0">
        <a:spcBef>
          <a:spcPct val="0"/>
        </a:spcBef>
        <a:spcAft>
          <a:spcPct val="0"/>
        </a:spcAft>
        <a:defRPr sz="4000" b="1">
          <a:solidFill>
            <a:srgbClr val="FFFFFF"/>
          </a:solidFill>
          <a:latin typeface="Cambria" panose="02040503050406030204" pitchFamily="18" charset="0"/>
          <a:ea typeface="华文行楷" pitchFamily="2" charset="-122"/>
        </a:defRPr>
      </a:lvl3pPr>
      <a:lvl4pPr algn="ctr" rtl="0" eaLnBrk="0" fontAlgn="base" hangingPunct="0">
        <a:spcBef>
          <a:spcPct val="0"/>
        </a:spcBef>
        <a:spcAft>
          <a:spcPct val="0"/>
        </a:spcAft>
        <a:defRPr sz="4000" b="1">
          <a:solidFill>
            <a:srgbClr val="FFFFFF"/>
          </a:solidFill>
          <a:latin typeface="Cambria" panose="02040503050406030204" pitchFamily="18" charset="0"/>
          <a:ea typeface="华文行楷" pitchFamily="2" charset="-122"/>
        </a:defRPr>
      </a:lvl4pPr>
      <a:lvl5pPr algn="ctr" rtl="0" eaLnBrk="0" fontAlgn="base" hangingPunct="0">
        <a:spcBef>
          <a:spcPct val="0"/>
        </a:spcBef>
        <a:spcAft>
          <a:spcPct val="0"/>
        </a:spcAft>
        <a:defRPr sz="4000" b="1">
          <a:solidFill>
            <a:srgbClr val="FFFFFF"/>
          </a:solidFill>
          <a:latin typeface="Cambria" panose="02040503050406030204" pitchFamily="18" charset="0"/>
          <a:ea typeface="华文行楷" pitchFamily="2" charset="-122"/>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0" fontAlgn="base" hangingPunct="0">
        <a:spcBef>
          <a:spcPct val="20000"/>
        </a:spcBef>
        <a:spcAft>
          <a:spcPct val="0"/>
        </a:spcAft>
        <a:buClr>
          <a:schemeClr val="tx2"/>
        </a:buClr>
        <a:buSzPct val="90000"/>
        <a:buFont typeface="Cambria" panose="02040503050406030204" pitchFamily="18"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100000"/>
        <a:buFont typeface="Cambria" panose="02040503050406030204" pitchFamily="18"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tx2"/>
        </a:buClr>
        <a:buSzPct val="60000"/>
        <a:buFont typeface="Wingdings 2" panose="05020102010507070707" pitchFamily="18" charset="2"/>
        <a:buChar char="Ï"/>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tx2"/>
        </a:buClr>
        <a:buSzPct val="90000"/>
        <a:buFont typeface="Calibri" panose="020F050202020403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SzPct val="100000"/>
        <a:buFont typeface="Cambria" panose="02040503050406030204" pitchFamily="18" charset="0"/>
        <a:buChar char="="/>
        <a:defRPr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004646"/>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7775575" cy="1143000"/>
          </a:xfrm>
          <a:prstGeom prst="rect">
            <a:avLst/>
          </a:prstGeom>
        </p:spPr>
        <p:txBody>
          <a:bodyPr vert="horz" rtlCol="0" anchor="ctr">
            <a:normAutofit/>
            <a:scene3d>
              <a:camera prst="orthographicFront"/>
              <a:lightRig rig="soft" dir="t"/>
            </a:scene3d>
            <a:sp3d prstMaterial="matte">
              <a:bevelT w="12700" h="12700"/>
            </a:sp3d>
          </a:bodyPr>
          <a:lstStyle/>
          <a:p>
            <a:r>
              <a:rPr lang="zh-CN" altLang="en-US" smtClean="0"/>
              <a:t>单击此处编辑母版标题样式</a:t>
            </a:r>
            <a:endParaRPr lang="en-US"/>
          </a:p>
        </p:txBody>
      </p:sp>
      <p:sp>
        <p:nvSpPr>
          <p:cNvPr id="6147" name="文本占位符 2"/>
          <p:cNvSpPr>
            <a:spLocks noGrp="1"/>
          </p:cNvSpPr>
          <p:nvPr>
            <p:ph type="body" idx="1"/>
          </p:nvPr>
        </p:nvSpPr>
        <p:spPr bwMode="auto">
          <a:xfrm>
            <a:off x="457200" y="1600200"/>
            <a:ext cx="8229600" cy="4525963"/>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ltLang="zh-CN" smtClean="0"/>
          </a:p>
        </p:txBody>
      </p:sp>
      <p:sp>
        <p:nvSpPr>
          <p:cNvPr id="4" name="日期占位符 3"/>
          <p:cNvSpPr>
            <a:spLocks noGrp="1"/>
          </p:cNvSpPr>
          <p:nvPr>
            <p:ph type="dt" sz="half" idx="2"/>
          </p:nvPr>
        </p:nvSpPr>
        <p:spPr>
          <a:xfrm>
            <a:off x="457200" y="6356350"/>
            <a:ext cx="2133600" cy="365125"/>
          </a:xfrm>
          <a:prstGeom prst="rect">
            <a:avLst/>
          </a:prstGeom>
        </p:spPr>
        <p:txBody>
          <a:bodyPr vert="horz" lIns="274320" rtlCol="0" anchor="ctr"/>
          <a:lstStyle>
            <a:lvl1pPr algn="l" eaLnBrk="1" latinLnBrk="0" hangingPunct="1">
              <a:defRPr kumimoji="0" sz="1200">
                <a:solidFill>
                  <a:schemeClr val="tx1"/>
                </a:solidFill>
              </a:defRPr>
            </a:lvl1pPr>
          </a:lstStyle>
          <a:p>
            <a:pPr>
              <a:defRPr/>
            </a:pPr>
            <a:endParaRPr lang="en-US" altLang="zh-CN"/>
          </a:p>
        </p:txBody>
      </p:sp>
      <p:sp>
        <p:nvSpPr>
          <p:cNvPr id="5" name="页脚占位符 4"/>
          <p:cNvSpPr>
            <a:spLocks noGrp="1"/>
          </p:cNvSpPr>
          <p:nvPr>
            <p:ph type="ftr" sz="quarter" idx="3"/>
          </p:nvPr>
        </p:nvSpPr>
        <p:spPr>
          <a:xfrm>
            <a:off x="3124200" y="6356350"/>
            <a:ext cx="2895600" cy="365125"/>
          </a:xfrm>
          <a:prstGeom prst="rect">
            <a:avLst/>
          </a:prstGeom>
        </p:spPr>
        <p:txBody>
          <a:bodyPr vert="horz" rtlCol="0" anchor="ctr"/>
          <a:lstStyle>
            <a:lvl1pPr algn="ctr" eaLnBrk="1" latinLnBrk="0" hangingPunct="1">
              <a:defRPr kumimoji="0" sz="1200">
                <a:solidFill>
                  <a:schemeClr val="tx1"/>
                </a:solidFill>
              </a:defRPr>
            </a:lvl1pPr>
          </a:lstStyle>
          <a:p>
            <a:pPr>
              <a:defRPr/>
            </a:pPr>
            <a:endParaRPr lang="en-US" altLang="zh-CN"/>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45720" tIns="45720" rIns="45720" rtlCol="0" anchor="ctr"/>
          <a:lstStyle>
            <a:lvl1pPr algn="r" eaLnBrk="1" latinLnBrk="0" hangingPunct="1">
              <a:defRPr kumimoji="0" sz="1200">
                <a:solidFill>
                  <a:schemeClr val="tx1"/>
                </a:solidFill>
              </a:defRPr>
            </a:lvl1pPr>
          </a:lstStyle>
          <a:p>
            <a:pPr>
              <a:defRPr/>
            </a:pPr>
            <a:fld id="{E84CB2F5-39DE-4374-807B-27761BC499AD}" type="slidenum">
              <a:rPr lang="en-US" altLang="zh-CN"/>
            </a:fld>
            <a:endParaRPr lang="en-US" altLang="zh-CN"/>
          </a:p>
        </p:txBody>
      </p:sp>
    </p:spTree>
  </p:cSld>
  <p:clrMap bg1="dk1" tx1="lt1" bg2="dk2" tx2="lt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p:txStyles>
    <p:titleStyle>
      <a:lvl1pPr algn="l" rtl="0" eaLnBrk="0" fontAlgn="base" hangingPunct="0">
        <a:spcBef>
          <a:spcPct val="0"/>
        </a:spcBef>
        <a:spcAft>
          <a:spcPct val="0"/>
        </a:spcAft>
        <a:defRPr lang="zh-CN" altLang="en-US" sz="4400" kern="1200" spc="50" dirty="0">
          <a:ln w="12700">
            <a:noFill/>
            <a:prstDash val="solid"/>
          </a:ln>
          <a:solidFill>
            <a:srgbClr val="4BC5B9"/>
          </a:solidFill>
          <a:effectLst>
            <a:outerShdw blurRad="38100" dist="20320" dir="2700000" algn="tl" rotWithShape="0">
              <a:srgbClr val="000000">
                <a:alpha val="70000"/>
              </a:srgbClr>
            </a:outerShdw>
          </a:effectLst>
          <a:latin typeface="+mj-lt"/>
          <a:ea typeface="+mj-ea"/>
          <a:cs typeface="+mj-cs"/>
        </a:defRPr>
      </a:lvl1pPr>
      <a:lvl2pPr algn="l" rtl="0" eaLnBrk="0" fontAlgn="base" hangingPunct="0">
        <a:spcBef>
          <a:spcPct val="0"/>
        </a:spcBef>
        <a:spcAft>
          <a:spcPct val="0"/>
        </a:spcAft>
        <a:defRPr sz="4400">
          <a:solidFill>
            <a:srgbClr val="4BC5B9"/>
          </a:solidFill>
          <a:latin typeface="Footlight MT Light" pitchFamily="18" charset="0"/>
          <a:ea typeface="华文新魏" pitchFamily="2" charset="-122"/>
        </a:defRPr>
      </a:lvl2pPr>
      <a:lvl3pPr algn="l" rtl="0" eaLnBrk="0" fontAlgn="base" hangingPunct="0">
        <a:spcBef>
          <a:spcPct val="0"/>
        </a:spcBef>
        <a:spcAft>
          <a:spcPct val="0"/>
        </a:spcAft>
        <a:defRPr sz="4400">
          <a:solidFill>
            <a:srgbClr val="4BC5B9"/>
          </a:solidFill>
          <a:latin typeface="Footlight MT Light" pitchFamily="18" charset="0"/>
          <a:ea typeface="华文新魏" pitchFamily="2" charset="-122"/>
        </a:defRPr>
      </a:lvl3pPr>
      <a:lvl4pPr algn="l" rtl="0" eaLnBrk="0" fontAlgn="base" hangingPunct="0">
        <a:spcBef>
          <a:spcPct val="0"/>
        </a:spcBef>
        <a:spcAft>
          <a:spcPct val="0"/>
        </a:spcAft>
        <a:defRPr sz="4400">
          <a:solidFill>
            <a:srgbClr val="4BC5B9"/>
          </a:solidFill>
          <a:latin typeface="Footlight MT Light" pitchFamily="18" charset="0"/>
          <a:ea typeface="华文新魏" pitchFamily="2" charset="-122"/>
        </a:defRPr>
      </a:lvl4pPr>
      <a:lvl5pPr algn="l" rtl="0" eaLnBrk="0" fontAlgn="base" hangingPunct="0">
        <a:spcBef>
          <a:spcPct val="0"/>
        </a:spcBef>
        <a:spcAft>
          <a:spcPct val="0"/>
        </a:spcAft>
        <a:defRPr sz="4400">
          <a:solidFill>
            <a:srgbClr val="4BC5B9"/>
          </a:solidFill>
          <a:latin typeface="Footlight MT Light" pitchFamily="18" charset="0"/>
          <a:ea typeface="华文新魏" pitchFamily="2" charset="-122"/>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0" fontAlgn="base" hangingPunct="0">
        <a:spcBef>
          <a:spcPct val="20000"/>
        </a:spcBef>
        <a:spcAft>
          <a:spcPct val="0"/>
        </a:spcAft>
        <a:buClr>
          <a:schemeClr val="tx2"/>
        </a:buClr>
        <a:buSzPct val="60000"/>
        <a:buFont typeface="Wingdings 2" panose="05020102010507070707" pitchFamily="18" charset="2"/>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60000"/>
        <a:buFont typeface="Wingdings 2" panose="05020102010507070707" pitchFamily="18" charset="2"/>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tx2"/>
        </a:buClr>
        <a:buSzPct val="60000"/>
        <a:buFont typeface="Wingdings 2" panose="05020102010507070707" pitchFamily="18" charset="2"/>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tx2"/>
        </a:buClr>
        <a:buSzPct val="60000"/>
        <a:buFont typeface="Wingdings 2" panose="05020102010507070707" pitchFamily="18" charset="2"/>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SzPct val="60000"/>
        <a:buFont typeface="Wingdings 2" panose="05020102010507070707" pitchFamily="18" charset="2"/>
        <a:buChar char=""/>
        <a:defRPr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bwMode="auto">
      <p:bgPr>
        <a:solidFill>
          <a:srgbClr val="80F2BE"/>
        </a:solidFill>
        <a:effectLst/>
      </p:bgPr>
    </p:bg>
    <p:spTree>
      <p:nvGrpSpPr>
        <p:cNvPr id="1" name=""/>
        <p:cNvGrpSpPr/>
        <p:nvPr/>
      </p:nvGrpSpPr>
      <p:grpSpPr>
        <a:xfrm>
          <a:off x="0" y="0"/>
          <a:ext cx="0" cy="0"/>
          <a:chOff x="0" y="0"/>
          <a:chExt cx="0" cy="0"/>
        </a:xfrm>
      </p:grpSpPr>
      <p:sp>
        <p:nvSpPr>
          <p:cNvPr id="2050" name="矩形 8"/>
          <p:cNvSpPr>
            <a:spLocks noChangeArrowheads="1"/>
          </p:cNvSpPr>
          <p:nvPr/>
        </p:nvSpPr>
        <p:spPr bwMode="auto">
          <a:xfrm>
            <a:off x="0" y="0"/>
            <a:ext cx="9144000" cy="6858000"/>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None/>
              <a:defRPr/>
            </a:pPr>
            <a:endParaRPr lang="zh-CN" altLang="en-US" smtClean="0">
              <a:solidFill>
                <a:srgbClr val="FFFFFF"/>
              </a:solidFill>
            </a:endParaRPr>
          </a:p>
        </p:txBody>
      </p:sp>
      <p:sp>
        <p:nvSpPr>
          <p:cNvPr id="2051" name="矩形 9"/>
          <p:cNvSpPr>
            <a:spLocks noChangeArrowheads="1"/>
          </p:cNvSpPr>
          <p:nvPr/>
        </p:nvSpPr>
        <p:spPr bwMode="auto">
          <a:xfrm>
            <a:off x="157163" y="127000"/>
            <a:ext cx="8829675" cy="65944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None/>
              <a:defRPr/>
            </a:pPr>
            <a:endParaRPr lang="zh-CN" altLang="en-US" smtClean="0">
              <a:solidFill>
                <a:srgbClr val="FFFFFF"/>
              </a:solidFill>
            </a:endParaRPr>
          </a:p>
        </p:txBody>
      </p:sp>
      <p:pic>
        <p:nvPicPr>
          <p:cNvPr id="7172" name="图片 10"/>
          <p:cNvPicPr>
            <a:picLocks noChangeAspect="1" noChangeArrowheads="1"/>
          </p:cNvPicPr>
          <p:nvPr/>
        </p:nvPicPr>
        <p:blipFill>
          <a:blip r:embed="rId14" cstate="print"/>
          <a:srcRect/>
          <a:stretch>
            <a:fillRect/>
          </a:stretch>
        </p:blipFill>
        <p:spPr bwMode="auto">
          <a:xfrm>
            <a:off x="7202488" y="4814888"/>
            <a:ext cx="1782762" cy="1906587"/>
          </a:xfrm>
          <a:prstGeom prst="rect">
            <a:avLst/>
          </a:prstGeom>
          <a:noFill/>
          <a:ln w="9525">
            <a:noFill/>
            <a:miter lim="800000"/>
            <a:headEnd/>
            <a:tailEnd/>
          </a:ln>
        </p:spPr>
      </p:pic>
      <p:sp>
        <p:nvSpPr>
          <p:cNvPr id="2053" name="Date Placeholder 3"/>
          <p:cNvSpPr>
            <a:spLocks noGrp="1" noChangeArrowheads="1"/>
          </p:cNvSpPr>
          <p:nvPr>
            <p:ph type="dt" sz="half" idx="2"/>
          </p:nvPr>
        </p:nvSpPr>
        <p:spPr bwMode="auto">
          <a:xfrm>
            <a:off x="628650" y="6356350"/>
            <a:ext cx="2057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buFont typeface="Arial" panose="020B0604020202020204" pitchFamily="34" charset="0"/>
              <a:buNone/>
              <a:defRPr sz="1200">
                <a:solidFill>
                  <a:srgbClr val="A6A6A6"/>
                </a:solidFill>
                <a:latin typeface="Arial" panose="020B0604020202020204" pitchFamily="34" charset="0"/>
              </a:defRPr>
            </a:lvl1pPr>
          </a:lstStyle>
          <a:p>
            <a:pPr>
              <a:defRPr/>
            </a:pPr>
            <a:endParaRPr lang="en-US" altLang="zh-CN"/>
          </a:p>
        </p:txBody>
      </p:sp>
      <p:sp>
        <p:nvSpPr>
          <p:cNvPr id="2054" name="Footer Placeholder 4"/>
          <p:cNvSpPr>
            <a:spLocks noGrp="1" noChangeArrowheads="1"/>
          </p:cNvSpPr>
          <p:nvPr>
            <p:ph type="ftr" sz="quarter" idx="3"/>
          </p:nvPr>
        </p:nvSpPr>
        <p:spPr bwMode="auto">
          <a:xfrm>
            <a:off x="3028950" y="6356350"/>
            <a:ext cx="30861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a:buFont typeface="Arial" panose="020B0604020202020204" pitchFamily="34" charset="0"/>
              <a:buNone/>
              <a:defRPr sz="1200">
                <a:solidFill>
                  <a:srgbClr val="A6A6A6"/>
                </a:solidFill>
                <a:latin typeface="Arial" panose="020B0604020202020204" pitchFamily="34" charset="0"/>
              </a:defRPr>
            </a:lvl1pPr>
          </a:lstStyle>
          <a:p>
            <a:pPr>
              <a:defRPr/>
            </a:pPr>
            <a:endParaRPr lang="zh-CN" altLang="en-US"/>
          </a:p>
        </p:txBody>
      </p:sp>
      <p:sp>
        <p:nvSpPr>
          <p:cNvPr id="7175" name="Title Placeholder 1"/>
          <p:cNvSpPr>
            <a:spLocks noGrp="1" noChangeArrowheads="1"/>
          </p:cNvSpPr>
          <p:nvPr>
            <p:ph type="title"/>
          </p:nvPr>
        </p:nvSpPr>
        <p:spPr bwMode="auto">
          <a:xfrm>
            <a:off x="566738" y="312738"/>
            <a:ext cx="8008937" cy="676275"/>
          </a:xfrm>
          <a:prstGeom prst="rect">
            <a:avLst/>
          </a:prstGeom>
          <a:noFill/>
          <a:ln w="9525">
            <a:noFill/>
            <a:miter lim="800000"/>
          </a:ln>
        </p:spPr>
        <p:txBody>
          <a:bodyPr vert="horz" wrap="square" lIns="91440" tIns="45720" rIns="91440" bIns="45720" numCol="1" anchor="b" anchorCtr="0" compatLnSpc="1"/>
          <a:lstStyle/>
          <a:p>
            <a:pPr lvl="0"/>
            <a:r>
              <a:rPr lang="zh-CN" altLang="zh-CN" smtClean="0"/>
              <a:t>单击此处编辑母版标题样式</a:t>
            </a:r>
            <a:endParaRPr lang="zh-CN" altLang="zh-CN" smtClean="0"/>
          </a:p>
        </p:txBody>
      </p:sp>
      <p:sp>
        <p:nvSpPr>
          <p:cNvPr id="2056" name="矩形 7"/>
          <p:cNvSpPr>
            <a:spLocks noChangeArrowheads="1"/>
          </p:cNvSpPr>
          <p:nvPr/>
        </p:nvSpPr>
        <p:spPr bwMode="auto">
          <a:xfrm>
            <a:off x="6853238" y="4572000"/>
            <a:ext cx="2132012" cy="2149475"/>
          </a:xfrm>
          <a:prstGeom prst="rect">
            <a:avLst/>
          </a:prstGeom>
          <a:solidFill>
            <a:srgbClr val="FFFFFF">
              <a:alpha val="8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None/>
              <a:defRPr/>
            </a:pPr>
            <a:endParaRPr lang="zh-CN" altLang="en-US" smtClean="0">
              <a:solidFill>
                <a:srgbClr val="FFFFFF"/>
              </a:solidFill>
            </a:endParaRPr>
          </a:p>
        </p:txBody>
      </p:sp>
      <p:sp>
        <p:nvSpPr>
          <p:cNvPr id="7177" name="Text Placeholder 2"/>
          <p:cNvSpPr>
            <a:spLocks noGrp="1" noChangeArrowheads="1"/>
          </p:cNvSpPr>
          <p:nvPr>
            <p:ph type="body" idx="1"/>
          </p:nvPr>
        </p:nvSpPr>
        <p:spPr bwMode="auto">
          <a:xfrm>
            <a:off x="566738" y="1131888"/>
            <a:ext cx="8008937" cy="5329237"/>
          </a:xfrm>
          <a:prstGeom prst="rect">
            <a:avLst/>
          </a:prstGeom>
          <a:noFill/>
          <a:ln w="9525">
            <a:noFill/>
            <a:miter lim="800000"/>
          </a:ln>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p:txBody>
      </p:sp>
      <p:sp>
        <p:nvSpPr>
          <p:cNvPr id="2058" name="Slide Number Placeholder 5"/>
          <p:cNvSpPr>
            <a:spLocks noGrp="1" noChangeArrowheads="1"/>
          </p:cNvSpPr>
          <p:nvPr>
            <p:ph type="sldNum" sz="quarter" idx="4"/>
          </p:nvPr>
        </p:nvSpPr>
        <p:spPr bwMode="auto">
          <a:xfrm>
            <a:off x="6457950" y="6356350"/>
            <a:ext cx="2057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r">
              <a:buFont typeface="Arial" panose="020B0604020202020204" pitchFamily="34" charset="0"/>
              <a:buNone/>
              <a:defRPr sz="1200">
                <a:solidFill>
                  <a:srgbClr val="A6A6A6"/>
                </a:solidFill>
                <a:latin typeface="Arial" panose="020B0604020202020204" pitchFamily="34" charset="0"/>
              </a:defRPr>
            </a:lvl1pPr>
          </a:lstStyle>
          <a:p>
            <a:pPr>
              <a:defRPr/>
            </a:pPr>
            <a:fld id="{B70083AE-A79D-4883-86B5-391A0B26494A}" type="slidenum">
              <a:rPr lang="zh-CN" altLang="en-US"/>
            </a:fld>
            <a:endParaRPr lang="en-US" altLang="zh-CN"/>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 id="2147483733" r:id="rId12"/>
    <p:sldLayoutId id="2147483734" r:id="rId13"/>
  </p:sldLayoutIdLst>
  <p:txStyles>
    <p:titleStyle>
      <a:lvl1pPr algn="l" rtl="0" eaLnBrk="0" fontAlgn="base" hangingPunct="0">
        <a:lnSpc>
          <a:spcPct val="90000"/>
        </a:lnSpc>
        <a:spcBef>
          <a:spcPct val="0"/>
        </a:spcBef>
        <a:spcAft>
          <a:spcPct val="0"/>
        </a:spcAft>
        <a:defRPr sz="3200">
          <a:solidFill>
            <a:schemeClr val="accent1"/>
          </a:solidFill>
          <a:latin typeface="+mj-lt"/>
          <a:ea typeface="+mj-ea"/>
          <a:cs typeface="+mj-cs"/>
        </a:defRPr>
      </a:lvl1pPr>
      <a:lvl2pPr algn="l" rtl="0" eaLnBrk="0" fontAlgn="base" hangingPunct="0">
        <a:lnSpc>
          <a:spcPct val="90000"/>
        </a:lnSpc>
        <a:spcBef>
          <a:spcPct val="0"/>
        </a:spcBef>
        <a:spcAft>
          <a:spcPct val="0"/>
        </a:spcAft>
        <a:defRPr sz="3200">
          <a:solidFill>
            <a:schemeClr val="accent1"/>
          </a:solidFill>
          <a:latin typeface="Times New Roman" panose="02020603050405020304" pitchFamily="18" charset="0"/>
          <a:ea typeface="华文中宋" pitchFamily="2" charset="-122"/>
        </a:defRPr>
      </a:lvl2pPr>
      <a:lvl3pPr algn="l" rtl="0" eaLnBrk="0" fontAlgn="base" hangingPunct="0">
        <a:lnSpc>
          <a:spcPct val="90000"/>
        </a:lnSpc>
        <a:spcBef>
          <a:spcPct val="0"/>
        </a:spcBef>
        <a:spcAft>
          <a:spcPct val="0"/>
        </a:spcAft>
        <a:defRPr sz="3200">
          <a:solidFill>
            <a:schemeClr val="accent1"/>
          </a:solidFill>
          <a:latin typeface="Times New Roman" panose="02020603050405020304" pitchFamily="18" charset="0"/>
          <a:ea typeface="华文中宋" pitchFamily="2" charset="-122"/>
        </a:defRPr>
      </a:lvl3pPr>
      <a:lvl4pPr algn="l" rtl="0" eaLnBrk="0" fontAlgn="base" hangingPunct="0">
        <a:lnSpc>
          <a:spcPct val="90000"/>
        </a:lnSpc>
        <a:spcBef>
          <a:spcPct val="0"/>
        </a:spcBef>
        <a:spcAft>
          <a:spcPct val="0"/>
        </a:spcAft>
        <a:defRPr sz="3200">
          <a:solidFill>
            <a:schemeClr val="accent1"/>
          </a:solidFill>
          <a:latin typeface="Times New Roman" panose="02020603050405020304" pitchFamily="18" charset="0"/>
          <a:ea typeface="华文中宋" pitchFamily="2" charset="-122"/>
        </a:defRPr>
      </a:lvl4pPr>
      <a:lvl5pPr algn="l" rtl="0" eaLnBrk="0" fontAlgn="base" hangingPunct="0">
        <a:lnSpc>
          <a:spcPct val="90000"/>
        </a:lnSpc>
        <a:spcBef>
          <a:spcPct val="0"/>
        </a:spcBef>
        <a:spcAft>
          <a:spcPct val="0"/>
        </a:spcAft>
        <a:defRPr sz="3200">
          <a:solidFill>
            <a:schemeClr val="accent1"/>
          </a:solidFill>
          <a:latin typeface="Times New Roman" panose="02020603050405020304" pitchFamily="18" charset="0"/>
          <a:ea typeface="华文中宋" pitchFamily="2" charset="-122"/>
        </a:defRPr>
      </a:lvl5pPr>
      <a:lvl6pPr marL="457200" algn="l" rtl="0" fontAlgn="base">
        <a:lnSpc>
          <a:spcPct val="90000"/>
        </a:lnSpc>
        <a:spcBef>
          <a:spcPct val="0"/>
        </a:spcBef>
        <a:spcAft>
          <a:spcPct val="0"/>
        </a:spcAft>
        <a:defRPr sz="3200">
          <a:solidFill>
            <a:schemeClr val="accent1"/>
          </a:solidFill>
          <a:latin typeface="Times New Roman" panose="02020603050405020304" pitchFamily="18" charset="0"/>
          <a:ea typeface="华文中宋" pitchFamily="2" charset="-122"/>
        </a:defRPr>
      </a:lvl6pPr>
      <a:lvl7pPr marL="914400" algn="l" rtl="0" fontAlgn="base">
        <a:lnSpc>
          <a:spcPct val="90000"/>
        </a:lnSpc>
        <a:spcBef>
          <a:spcPct val="0"/>
        </a:spcBef>
        <a:spcAft>
          <a:spcPct val="0"/>
        </a:spcAft>
        <a:defRPr sz="3200">
          <a:solidFill>
            <a:schemeClr val="accent1"/>
          </a:solidFill>
          <a:latin typeface="Times New Roman" panose="02020603050405020304" pitchFamily="18" charset="0"/>
          <a:ea typeface="华文中宋" pitchFamily="2" charset="-122"/>
        </a:defRPr>
      </a:lvl7pPr>
      <a:lvl8pPr marL="1371600" algn="l" rtl="0" fontAlgn="base">
        <a:lnSpc>
          <a:spcPct val="90000"/>
        </a:lnSpc>
        <a:spcBef>
          <a:spcPct val="0"/>
        </a:spcBef>
        <a:spcAft>
          <a:spcPct val="0"/>
        </a:spcAft>
        <a:defRPr sz="3200">
          <a:solidFill>
            <a:schemeClr val="accent1"/>
          </a:solidFill>
          <a:latin typeface="Times New Roman" panose="02020603050405020304" pitchFamily="18" charset="0"/>
          <a:ea typeface="华文中宋" pitchFamily="2" charset="-122"/>
        </a:defRPr>
      </a:lvl8pPr>
      <a:lvl9pPr marL="1828800" algn="l" rtl="0" fontAlgn="base">
        <a:lnSpc>
          <a:spcPct val="90000"/>
        </a:lnSpc>
        <a:spcBef>
          <a:spcPct val="0"/>
        </a:spcBef>
        <a:spcAft>
          <a:spcPct val="0"/>
        </a:spcAft>
        <a:defRPr sz="3200">
          <a:solidFill>
            <a:schemeClr val="accent1"/>
          </a:solidFill>
          <a:latin typeface="Times New Roman" panose="02020603050405020304" pitchFamily="18" charset="0"/>
          <a:ea typeface="华文中宋" pitchFamily="2" charset="-122"/>
        </a:defRPr>
      </a:lvl9pPr>
    </p:titleStyle>
    <p:bodyStyle>
      <a:lvl1pPr marL="357505" indent="-357505" algn="l" rtl="0" eaLnBrk="0" fontAlgn="base" hangingPunct="0">
        <a:lnSpc>
          <a:spcPct val="90000"/>
        </a:lnSpc>
        <a:spcBef>
          <a:spcPts val="1800"/>
        </a:spcBef>
        <a:spcAft>
          <a:spcPct val="0"/>
        </a:spcAft>
        <a:buClr>
          <a:schemeClr val="accent2"/>
        </a:buClr>
        <a:buSzPct val="80000"/>
        <a:buFont typeface="Wingdings 2" panose="05020102010507070707" pitchFamily="18" charset="2"/>
        <a:buChar char="³"/>
        <a:defRPr sz="2000">
          <a:solidFill>
            <a:srgbClr val="8F0000"/>
          </a:solidFill>
          <a:latin typeface="+mn-lt"/>
          <a:ea typeface="+mn-ea"/>
          <a:cs typeface="+mn-cs"/>
        </a:defRPr>
      </a:lvl1pPr>
      <a:lvl2pPr marL="357505" indent="-357505" algn="l" rtl="0" eaLnBrk="0" fontAlgn="base" hangingPunct="0">
        <a:lnSpc>
          <a:spcPct val="130000"/>
        </a:lnSpc>
        <a:spcBef>
          <a:spcPct val="0"/>
        </a:spcBef>
        <a:spcAft>
          <a:spcPct val="0"/>
        </a:spcAft>
        <a:buFont typeface="Calibri" panose="020F0502020204030204" pitchFamily="34" charset="0"/>
        <a:buChar char=" "/>
        <a:defRPr sz="16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Calibri" panose="020F0502020204030204" pitchFamily="34" charset="0"/>
        <a:buChar char="•"/>
        <a:defRPr sz="2000">
          <a:solidFill>
            <a:srgbClr val="7F7F7F"/>
          </a:solidFill>
          <a:latin typeface="+mn-lt"/>
          <a:ea typeface="+mn-ea"/>
        </a:defRPr>
      </a:lvl3pPr>
      <a:lvl4pPr marL="1600200" indent="-228600" algn="l" rtl="0" eaLnBrk="0" fontAlgn="base" hangingPunct="0">
        <a:lnSpc>
          <a:spcPct val="90000"/>
        </a:lnSpc>
        <a:spcBef>
          <a:spcPts val="500"/>
        </a:spcBef>
        <a:spcAft>
          <a:spcPct val="0"/>
        </a:spcAft>
        <a:buFont typeface="Calibri" panose="020F0502020204030204" pitchFamily="34" charset="0"/>
        <a:buChar char="•"/>
        <a:defRPr>
          <a:solidFill>
            <a:srgbClr val="7F7F7F"/>
          </a:solidFill>
          <a:latin typeface="+mn-lt"/>
          <a:ea typeface="+mn-ea"/>
        </a:defRPr>
      </a:lvl4pPr>
      <a:lvl5pPr marL="2057400" indent="-228600" algn="l" rtl="0" eaLnBrk="0" fontAlgn="base" hangingPunct="0">
        <a:lnSpc>
          <a:spcPct val="90000"/>
        </a:lnSpc>
        <a:spcBef>
          <a:spcPts val="500"/>
        </a:spcBef>
        <a:spcAft>
          <a:spcPct val="0"/>
        </a:spcAft>
        <a:buFont typeface="Calibri" panose="020F0502020204030204" pitchFamily="34" charset="0"/>
        <a:buChar char="•"/>
        <a:defRPr>
          <a:solidFill>
            <a:srgbClr val="7F7F7F"/>
          </a:solidFill>
          <a:latin typeface="+mn-lt"/>
          <a:ea typeface="+mn-ea"/>
        </a:defRPr>
      </a:lvl5pPr>
      <a:lvl6pPr marL="2514600" indent="-228600" algn="l" rtl="0" fontAlgn="base">
        <a:lnSpc>
          <a:spcPct val="90000"/>
        </a:lnSpc>
        <a:spcBef>
          <a:spcPts val="500"/>
        </a:spcBef>
        <a:spcAft>
          <a:spcPct val="0"/>
        </a:spcAft>
        <a:buFont typeface="Calibri" panose="020F0502020204030204" pitchFamily="34" charset="0"/>
        <a:buChar char="•"/>
        <a:defRPr>
          <a:solidFill>
            <a:srgbClr val="7F7F7F"/>
          </a:solidFill>
          <a:latin typeface="+mn-lt"/>
          <a:ea typeface="+mn-ea"/>
        </a:defRPr>
      </a:lvl6pPr>
      <a:lvl7pPr marL="2971800" indent="-228600" algn="l" rtl="0" fontAlgn="base">
        <a:lnSpc>
          <a:spcPct val="90000"/>
        </a:lnSpc>
        <a:spcBef>
          <a:spcPts val="500"/>
        </a:spcBef>
        <a:spcAft>
          <a:spcPct val="0"/>
        </a:spcAft>
        <a:buFont typeface="Calibri" panose="020F0502020204030204" pitchFamily="34" charset="0"/>
        <a:buChar char="•"/>
        <a:defRPr>
          <a:solidFill>
            <a:srgbClr val="7F7F7F"/>
          </a:solidFill>
          <a:latin typeface="+mn-lt"/>
          <a:ea typeface="+mn-ea"/>
        </a:defRPr>
      </a:lvl7pPr>
      <a:lvl8pPr marL="3429000" indent="-228600" algn="l" rtl="0" fontAlgn="base">
        <a:lnSpc>
          <a:spcPct val="90000"/>
        </a:lnSpc>
        <a:spcBef>
          <a:spcPts val="500"/>
        </a:spcBef>
        <a:spcAft>
          <a:spcPct val="0"/>
        </a:spcAft>
        <a:buFont typeface="Calibri" panose="020F0502020204030204" pitchFamily="34" charset="0"/>
        <a:buChar char="•"/>
        <a:defRPr>
          <a:solidFill>
            <a:srgbClr val="7F7F7F"/>
          </a:solidFill>
          <a:latin typeface="+mn-lt"/>
          <a:ea typeface="+mn-ea"/>
        </a:defRPr>
      </a:lvl8pPr>
      <a:lvl9pPr marL="3886200" indent="-228600" algn="l" rtl="0" fontAlgn="base">
        <a:lnSpc>
          <a:spcPct val="90000"/>
        </a:lnSpc>
        <a:spcBef>
          <a:spcPts val="500"/>
        </a:spcBef>
        <a:spcAft>
          <a:spcPct val="0"/>
        </a:spcAft>
        <a:buFont typeface="Calibri" panose="020F0502020204030204" pitchFamily="34" charset="0"/>
        <a:buChar char="•"/>
        <a:defRPr>
          <a:solidFill>
            <a:srgbClr val="7F7F7F"/>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image" Target="../media/image24.jpeg"/><Relationship Id="rId8" Type="http://schemas.openxmlformats.org/officeDocument/2006/relationships/image" Target="../media/image23.jpeg"/><Relationship Id="rId7" Type="http://schemas.openxmlformats.org/officeDocument/2006/relationships/image" Target="../media/image22.jpeg"/><Relationship Id="rId6" Type="http://schemas.openxmlformats.org/officeDocument/2006/relationships/image" Target="../media/image21.jpeg"/><Relationship Id="rId5" Type="http://schemas.openxmlformats.org/officeDocument/2006/relationships/image" Target="../media/image20.png"/><Relationship Id="rId4" Type="http://schemas.microsoft.com/office/2007/relationships/media" Target="file:///C:\Users\Administrator\Desktop\&#21335;&#26041;&#22320;&#21306;&#33258;&#28982;&#29305;&#24449;&#19982;&#20892;&#19994;\&#22826;&#28246;&#32654;.mp3" TargetMode="External"/><Relationship Id="rId3" Type="http://schemas.openxmlformats.org/officeDocument/2006/relationships/audio" Target="file:///C:\Users\Administrator\Desktop\&#21335;&#26041;&#22320;&#21306;&#33258;&#28982;&#29305;&#24449;&#19982;&#20892;&#19994;\&#22826;&#28246;&#32654;.mp3" TargetMode="External"/><Relationship Id="rId2" Type="http://schemas.openxmlformats.org/officeDocument/2006/relationships/image" Target="../media/image19.jpeg"/><Relationship Id="rId10" Type="http://schemas.openxmlformats.org/officeDocument/2006/relationships/slideLayout" Target="../slideLayouts/slideLayout2.xml"/><Relationship Id="rId1" Type="http://schemas.openxmlformats.org/officeDocument/2006/relationships/image" Target="../media/image18.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36.xml"/><Relationship Id="rId1" Type="http://schemas.openxmlformats.org/officeDocument/2006/relationships/image" Target="../media/image34.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58.xml"/><Relationship Id="rId1" Type="http://schemas.openxmlformats.org/officeDocument/2006/relationships/image" Target="../media/image35.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5.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6.jpeg"/></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slide" Target="slide12.xml"/><Relationship Id="rId3" Type="http://schemas.openxmlformats.org/officeDocument/2006/relationships/slide" Target="slide4.xml"/><Relationship Id="rId2" Type="http://schemas.openxmlformats.org/officeDocument/2006/relationships/slide" Target="slide3.xml"/><Relationship Id="rId1" Type="http://schemas.openxmlformats.org/officeDocument/2006/relationships/slide" Target="slide11.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7.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8.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image" Target="../media/image29.jpe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0.png"/></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33.emf"/><Relationship Id="rId2" Type="http://schemas.openxmlformats.org/officeDocument/2006/relationships/image" Target="../media/image32.emf"/><Relationship Id="rId1" Type="http://schemas.openxmlformats.org/officeDocument/2006/relationships/image" Target="../media/image3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内容占位符 3" descr="http://www.pep.com.cn/rjs/xkzd/tb/201405/W020140513513188917334.jpg"/>
          <p:cNvPicPr>
            <a:picLocks noGrp="1"/>
          </p:cNvPicPr>
          <p:nvPr>
            <p:ph idx="1"/>
          </p:nvPr>
        </p:nvPicPr>
        <p:blipFill>
          <a:blip r:embed="rId1" cstate="print"/>
          <a:srcRect/>
          <a:stretch>
            <a:fillRect/>
          </a:stretch>
        </p:blipFill>
        <p:spPr>
          <a:xfrm>
            <a:off x="0" y="4483100"/>
            <a:ext cx="4662488" cy="2374900"/>
          </a:xfrm>
        </p:spPr>
      </p:pic>
      <p:pic>
        <p:nvPicPr>
          <p:cNvPr id="41987" name="图片 4" descr="http://www.pep.com.cn/rjs/xkzd/tb/201405/W020140513513188916631.jpg"/>
          <p:cNvPicPr>
            <a:picLocks noChangeAspect="1" noChangeArrowheads="1"/>
          </p:cNvPicPr>
          <p:nvPr/>
        </p:nvPicPr>
        <p:blipFill>
          <a:blip r:embed="rId2" cstate="print"/>
          <a:srcRect/>
          <a:stretch>
            <a:fillRect/>
          </a:stretch>
        </p:blipFill>
        <p:spPr bwMode="auto">
          <a:xfrm>
            <a:off x="4649788" y="4508500"/>
            <a:ext cx="4500562" cy="2349500"/>
          </a:xfrm>
          <a:prstGeom prst="rect">
            <a:avLst/>
          </a:prstGeom>
          <a:noFill/>
          <a:ln w="9525">
            <a:noFill/>
            <a:miter lim="800000"/>
            <a:headEnd/>
            <a:tailEnd/>
          </a:ln>
        </p:spPr>
      </p:pic>
      <p:pic>
        <p:nvPicPr>
          <p:cNvPr id="2" name="太湖美.mp3">
            <a:hlinkClick r:id="" action="ppaction://media"/>
          </p:cNvPr>
          <p:cNvPicPr>
            <a:picLocks noRot="1" noChangeAspect="1"/>
          </p:cNvPicPr>
          <p:nvPr>
            <a:audioFile r:link="rId3"/>
            <p:extLst>
              <p:ext uri="{DAA4B4D4-6D71-4841-9C94-3DE7FCFB9230}">
                <p14:media xmlns:p14="http://schemas.microsoft.com/office/powerpoint/2010/main" r:link="rId4"/>
              </p:ext>
            </p:extLst>
          </p:nvPr>
        </p:nvPicPr>
        <p:blipFill>
          <a:blip r:embed="rId5" cstate="print"/>
          <a:srcRect/>
          <a:stretch>
            <a:fillRect/>
          </a:stretch>
        </p:blipFill>
        <p:spPr bwMode="auto">
          <a:xfrm>
            <a:off x="17463" y="4535488"/>
            <a:ext cx="504825" cy="504825"/>
          </a:xfrm>
          <a:prstGeom prst="rect">
            <a:avLst/>
          </a:prstGeom>
          <a:noFill/>
          <a:ln w="9525">
            <a:noFill/>
            <a:miter lim="800000"/>
            <a:headEnd/>
            <a:tailEnd/>
          </a:ln>
        </p:spPr>
      </p:pic>
      <p:pic>
        <p:nvPicPr>
          <p:cNvPr id="41989" name="内容占位符 3" descr="http://www.pep.com.cn/rjs/xkzd/tb/201405/W020140513513188754171.jpg"/>
          <p:cNvPicPr/>
          <p:nvPr/>
        </p:nvPicPr>
        <p:blipFill>
          <a:blip r:embed="rId6" cstate="print"/>
          <a:srcRect/>
          <a:stretch>
            <a:fillRect/>
          </a:stretch>
        </p:blipFill>
        <p:spPr bwMode="auto">
          <a:xfrm>
            <a:off x="0" y="2239963"/>
            <a:ext cx="4643438" cy="2259012"/>
          </a:xfrm>
          <a:prstGeom prst="rect">
            <a:avLst/>
          </a:prstGeom>
          <a:noFill/>
          <a:ln w="9525">
            <a:noFill/>
            <a:miter lim="800000"/>
            <a:headEnd/>
            <a:tailEnd/>
          </a:ln>
          <a:effectLst/>
        </p:spPr>
      </p:pic>
      <p:pic>
        <p:nvPicPr>
          <p:cNvPr id="41990" name="内容占位符 3" descr="http://www.pep.com.cn/rjs/xkzd/tb/201405/W020140513513188756375.jpg"/>
          <p:cNvPicPr/>
          <p:nvPr/>
        </p:nvPicPr>
        <p:blipFill>
          <a:blip r:embed="rId7" cstate="print"/>
          <a:srcRect/>
          <a:stretch>
            <a:fillRect/>
          </a:stretch>
        </p:blipFill>
        <p:spPr bwMode="auto">
          <a:xfrm>
            <a:off x="4632325" y="2249488"/>
            <a:ext cx="4511675" cy="2259012"/>
          </a:xfrm>
          <a:prstGeom prst="rect">
            <a:avLst/>
          </a:prstGeom>
          <a:noFill/>
          <a:ln w="9525">
            <a:noFill/>
            <a:miter lim="800000"/>
            <a:headEnd/>
            <a:tailEnd/>
          </a:ln>
          <a:effectLst/>
        </p:spPr>
      </p:pic>
      <p:pic>
        <p:nvPicPr>
          <p:cNvPr id="41991" name="Picture 3" descr="E:\2015.2.28八年级多媒体资料\resource\8x71\jpg\04401001.jpg"/>
          <p:cNvPicPr>
            <a:picLocks noChangeAspect="1" noChangeArrowheads="1"/>
          </p:cNvPicPr>
          <p:nvPr/>
        </p:nvPicPr>
        <p:blipFill>
          <a:blip r:embed="rId8" cstate="print"/>
          <a:srcRect/>
          <a:stretch>
            <a:fillRect/>
          </a:stretch>
        </p:blipFill>
        <p:spPr bwMode="auto">
          <a:xfrm>
            <a:off x="0" y="0"/>
            <a:ext cx="4643438" cy="2268538"/>
          </a:xfrm>
          <a:prstGeom prst="rect">
            <a:avLst/>
          </a:prstGeom>
          <a:noFill/>
          <a:ln w="9525">
            <a:noFill/>
            <a:miter lim="800000"/>
            <a:headEnd/>
            <a:tailEnd/>
          </a:ln>
        </p:spPr>
      </p:pic>
      <p:pic>
        <p:nvPicPr>
          <p:cNvPr id="41992" name="Picture 3" descr="E:\2015.2.28八年级多媒体资料\resource\8x71\jpg\04401002.jpg"/>
          <p:cNvPicPr>
            <a:picLocks noChangeAspect="1" noChangeArrowheads="1"/>
          </p:cNvPicPr>
          <p:nvPr/>
        </p:nvPicPr>
        <p:blipFill>
          <a:blip r:embed="rId9" cstate="print"/>
          <a:srcRect/>
          <a:stretch>
            <a:fillRect/>
          </a:stretch>
        </p:blipFill>
        <p:spPr bwMode="auto">
          <a:xfrm>
            <a:off x="4598988" y="0"/>
            <a:ext cx="4551362" cy="2249488"/>
          </a:xfrm>
          <a:prstGeom prst="rect">
            <a:avLst/>
          </a:prstGeom>
          <a:noFill/>
          <a:ln w="9525">
            <a:noFill/>
            <a:miter lim="800000"/>
            <a:headEnd/>
            <a:tailEnd/>
          </a:ln>
        </p:spPr>
      </p:pic>
      <p:sp>
        <p:nvSpPr>
          <p:cNvPr id="32770" name="标题 1"/>
          <p:cNvSpPr>
            <a:spLocks noGrp="1"/>
          </p:cNvSpPr>
          <p:nvPr>
            <p:ph type="title"/>
          </p:nvPr>
        </p:nvSpPr>
        <p:spPr>
          <a:xfrm>
            <a:off x="395288" y="2852738"/>
            <a:ext cx="8229600" cy="1008062"/>
          </a:xfrm>
          <a:solidFill>
            <a:srgbClr val="002060"/>
          </a:solidFill>
        </p:spPr>
        <p:txBody>
          <a:bodyPr/>
          <a:lstStyle/>
          <a:p>
            <a:pPr algn="l" eaLnBrk="1" hangingPunct="1"/>
            <a:r>
              <a:rPr lang="zh-CN" altLang="zh-CN" sz="2400" smtClean="0">
                <a:solidFill>
                  <a:schemeClr val="bg1"/>
                </a:solidFill>
              </a:rPr>
              <a:t>同学们，刚才我们一起欣赏的古诗</a:t>
            </a:r>
            <a:r>
              <a:rPr lang="zh-CN" altLang="en-US" sz="2400" smtClean="0">
                <a:solidFill>
                  <a:schemeClr val="bg1"/>
                </a:solidFill>
              </a:rPr>
              <a:t>词</a:t>
            </a:r>
            <a:r>
              <a:rPr lang="zh-CN" altLang="zh-CN" sz="2400" smtClean="0">
                <a:solidFill>
                  <a:schemeClr val="bg1"/>
                </a:solidFill>
              </a:rPr>
              <a:t>和歌曲中描述的美景位于我国的哪个区域？</a:t>
            </a:r>
            <a:endParaRPr lang="zh-CN" altLang="en-US" sz="2400" smtClean="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2770"/>
                                        </p:tgtEl>
                                        <p:attrNameLst>
                                          <p:attrName>style.visibility</p:attrName>
                                        </p:attrNameLst>
                                      </p:cBhvr>
                                      <p:to>
                                        <p:strVal val="visible"/>
                                      </p:to>
                                    </p:set>
                                    <p:animEffect transition="in" filter="fade">
                                      <p:cBhvr>
                                        <p:cTn id="7" dur="1000"/>
                                        <p:tgtEl>
                                          <p:spTgt spid="32770"/>
                                        </p:tgtEl>
                                      </p:cBhvr>
                                    </p:animEffect>
                                    <p:anim calcmode="lin" valueType="num">
                                      <p:cBhvr>
                                        <p:cTn id="8" dur="1000" fill="hold"/>
                                        <p:tgtEl>
                                          <p:spTgt spid="32770"/>
                                        </p:tgtEl>
                                        <p:attrNameLst>
                                          <p:attrName>ppt_x</p:attrName>
                                        </p:attrNameLst>
                                      </p:cBhvr>
                                      <p:tavLst>
                                        <p:tav tm="0">
                                          <p:val>
                                            <p:strVal val="#ppt_x"/>
                                          </p:val>
                                        </p:tav>
                                        <p:tav tm="100000">
                                          <p:val>
                                            <p:strVal val="#ppt_x"/>
                                          </p:val>
                                        </p:tav>
                                      </p:tavLst>
                                    </p:anim>
                                    <p:anim calcmode="lin" valueType="num">
                                      <p:cBhvr>
                                        <p:cTn id="9" dur="1000" fill="hold"/>
                                        <p:tgtEl>
                                          <p:spTgt spid="327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10" restart="whenNotActive" fill="hold" evtFilter="cancelBubble" nodeType="interactiveSeq">
                <p:stCondLst>
                  <p:cond evt="onClick" delay="0">
                    <p:tgtEl>
                      <p:spTgt spid="2"/>
                    </p:tgtEl>
                  </p:cond>
                </p:stCondLst>
                <p:endSync evt="end" delay="0">
                  <p:rtn val="all"/>
                </p:endSync>
                <p:childTnLst>
                  <p:par>
                    <p:cTn id="11" fill="hold">
                      <p:stCondLst>
                        <p:cond delay="0"/>
                      </p:stCondLst>
                      <p:childTnLst>
                        <p:par>
                          <p:cTn id="12" fill="hold">
                            <p:stCondLst>
                              <p:cond delay="0"/>
                            </p:stCondLst>
                            <p:childTnLst>
                              <p:par>
                                <p:cTn id="13" presetID="1" presetClass="mediacall" presetSubtype="0" fill="hold" nodeType="clickEffect">
                                  <p:stCondLst>
                                    <p:cond delay="0"/>
                                  </p:stCondLst>
                                  <p:childTnLst>
                                    <p:cmd type="call" cmd="playFrom(0.0)">
                                      <p:cBhvr>
                                        <p:cTn id="14" dur="195817" fill="hold"/>
                                        <p:tgtEl>
                                          <p:spTgt spid="2"/>
                                        </p:tgtEl>
                                      </p:cBhvr>
                                    </p:cmd>
                                  </p:childTnLst>
                                </p:cTn>
                              </p:par>
                            </p:childTnLst>
                          </p:cTn>
                        </p:par>
                      </p:childTnLst>
                    </p:cTn>
                  </p:par>
                </p:childTnLst>
              </p:cTn>
              <p:nextCondLst>
                <p:cond evt="onClick" delay="0">
                  <p:tgtEl>
                    <p:spTgt spid="2"/>
                  </p:tgtEl>
                </p:cond>
              </p:nextCondLst>
            </p:seq>
            <p:audio>
              <p:cMediaNode vol="80000">
                <p:cTn id="15" fill="hold" display="0">
                  <p:stCondLst>
                    <p:cond delay="indefinite"/>
                  </p:stCondLst>
                  <p:endCondLst>
                    <p:cond evt="onStopAudio" delay="0">
                      <p:tgtEl>
                        <p:sldTgt/>
                      </p:tgtEl>
                    </p:cond>
                    <p:cond evt="onNext" delay="0">
                      <p:tgtEl>
                        <p:sldTgt/>
                      </p:tgtEl>
                    </p:cond>
                  </p:endCondLst>
                </p:cTn>
                <p:tgtEl>
                  <p:spTgt spid="2"/>
                </p:tgtEl>
              </p:cMediaNode>
            </p:audio>
          </p:childTnLst>
        </p:cTn>
      </p:par>
    </p:tnLst>
    <p:bldLst>
      <p:bldP spid="3277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39750" y="5805488"/>
            <a:ext cx="8280400" cy="996950"/>
          </a:xfrm>
        </p:spPr>
        <p:txBody>
          <a:bodyPr rtlCol="0">
            <a:noAutofit/>
          </a:bodyPr>
          <a:lstStyle/>
          <a:p>
            <a:pPr eaLnBrk="1" fontAlgn="auto" hangingPunct="1">
              <a:lnSpc>
                <a:spcPts val="3600"/>
              </a:lnSpc>
              <a:spcAft>
                <a:spcPts val="0"/>
              </a:spcAft>
              <a:defRPr/>
            </a:pPr>
            <a:r>
              <a:rPr lang="zh-CN" altLang="en-US" sz="2400" kern="0" dirty="0">
                <a:solidFill>
                  <a:srgbClr val="FF0000"/>
                </a:solidFill>
                <a:ea typeface="宋体" panose="02010600030101010101" pitchFamily="2" charset="-122"/>
                <a:cs typeface="宋体" panose="02010600030101010101" pitchFamily="2" charset="-122"/>
              </a:rPr>
              <a:t>西部地跨我国地势的第二级阶梯，地形以高原、盆地为主；东部跨越我国地势的第三级阶梯，地形以平原、丘陵为主。</a:t>
            </a:r>
            <a:endParaRPr sz="2400" dirty="0">
              <a:solidFill>
                <a:srgbClr val="FF0000"/>
              </a:solidFill>
            </a:endParaRPr>
          </a:p>
        </p:txBody>
      </p:sp>
      <p:pic>
        <p:nvPicPr>
          <p:cNvPr id="51203" name="图片 3" descr="http://www.pep.com.cn/rjs/xkzd/tb/201405/W020140513513189072184.jpg"/>
          <p:cNvPicPr>
            <a:picLocks noChangeAspect="1" noChangeArrowheads="1"/>
          </p:cNvPicPr>
          <p:nvPr/>
        </p:nvPicPr>
        <p:blipFill>
          <a:blip r:embed="rId1" cstate="print"/>
          <a:srcRect/>
          <a:stretch>
            <a:fillRect/>
          </a:stretch>
        </p:blipFill>
        <p:spPr bwMode="auto">
          <a:xfrm>
            <a:off x="0" y="0"/>
            <a:ext cx="9144000" cy="56610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内容占位符 2"/>
          <p:cNvSpPr>
            <a:spLocks noGrp="1"/>
          </p:cNvSpPr>
          <p:nvPr>
            <p:ph idx="1"/>
          </p:nvPr>
        </p:nvSpPr>
        <p:spPr>
          <a:xfrm>
            <a:off x="457200" y="2176463"/>
            <a:ext cx="8435975" cy="3197225"/>
          </a:xfrm>
        </p:spPr>
        <p:txBody>
          <a:bodyPr/>
          <a:lstStyle/>
          <a:p>
            <a:pPr eaLnBrk="1" hangingPunct="1"/>
            <a:r>
              <a:rPr lang="zh-CN" altLang="zh-CN" sz="3600" smtClean="0">
                <a:solidFill>
                  <a:srgbClr val="0070C0"/>
                </a:solidFill>
              </a:rPr>
              <a:t>南方地区地形复杂多样，东西差异明显</a:t>
            </a:r>
            <a:endParaRPr lang="en-US" altLang="zh-CN" sz="3600" smtClean="0">
              <a:solidFill>
                <a:srgbClr val="0070C0"/>
              </a:solidFill>
            </a:endParaRPr>
          </a:p>
          <a:p>
            <a:pPr eaLnBrk="1" hangingPunct="1"/>
            <a:r>
              <a:rPr lang="zh-CN" altLang="zh-CN" sz="3600" smtClean="0">
                <a:solidFill>
                  <a:srgbClr val="0070C0"/>
                </a:solidFill>
              </a:rPr>
              <a:t>西部以高原和盆地为主</a:t>
            </a:r>
            <a:endParaRPr lang="en-US" altLang="zh-CN" sz="3600" smtClean="0">
              <a:solidFill>
                <a:srgbClr val="0070C0"/>
              </a:solidFill>
            </a:endParaRPr>
          </a:p>
          <a:p>
            <a:pPr eaLnBrk="1" hangingPunct="1"/>
            <a:r>
              <a:rPr lang="zh-CN" altLang="zh-CN" sz="3600" smtClean="0">
                <a:solidFill>
                  <a:srgbClr val="0070C0"/>
                </a:solidFill>
              </a:rPr>
              <a:t>东部有交错分布的平原、低山和丘陵</a:t>
            </a:r>
            <a:endParaRPr lang="en-US" altLang="zh-CN" sz="3600" smtClean="0">
              <a:solidFill>
                <a:srgbClr val="0070C0"/>
              </a:solidFill>
            </a:endParaRPr>
          </a:p>
          <a:p>
            <a:pPr eaLnBrk="1" hangingPunct="1"/>
            <a:r>
              <a:rPr lang="zh-CN" altLang="zh-CN" sz="3600" smtClean="0">
                <a:solidFill>
                  <a:srgbClr val="0070C0"/>
                </a:solidFill>
              </a:rPr>
              <a:t>沿江有面积较大的平原和三角洲</a:t>
            </a:r>
            <a:endParaRPr lang="zh-CN" altLang="en-US" sz="3600" smtClean="0">
              <a:solidFill>
                <a:srgbClr val="0070C0"/>
              </a:solidFill>
            </a:endParaRPr>
          </a:p>
        </p:txBody>
      </p:sp>
      <p:sp>
        <p:nvSpPr>
          <p:cNvPr id="4" name="标题 1"/>
          <p:cNvSpPr>
            <a:spLocks noGrp="1"/>
          </p:cNvSpPr>
          <p:nvPr>
            <p:ph type="title"/>
          </p:nvPr>
        </p:nvSpPr>
        <p:spPr>
          <a:xfrm>
            <a:off x="457200" y="557213"/>
            <a:ext cx="7715250" cy="1143000"/>
          </a:xfrm>
        </p:spPr>
        <p:txBody>
          <a:bodyPr rtlCol="0">
            <a:normAutofit/>
          </a:bodyPr>
          <a:lstStyle/>
          <a:p>
            <a:pPr marL="54610" eaLnBrk="1" fontAlgn="auto" hangingPunct="1">
              <a:spcAft>
                <a:spcPts val="0"/>
              </a:spcAft>
              <a:defRPr/>
            </a:pPr>
            <a:r>
              <a:rPr lang="zh-CN" altLang="en-US" sz="4800" b="1" dirty="0" smtClean="0">
                <a:solidFill>
                  <a:schemeClr val="tx2">
                    <a:tint val="100000"/>
                    <a:shade val="90000"/>
                    <a:satMod val="250000"/>
                    <a:alpha val="100000"/>
                  </a:schemeClr>
                </a:solidFill>
              </a:rPr>
              <a:t> 小结：南方地区地形特点 </a:t>
            </a:r>
            <a:endParaRPr lang="zh-CN" altLang="en-US" sz="4800" dirty="0">
              <a:solidFill>
                <a:schemeClr val="tx2">
                  <a:tint val="100000"/>
                  <a:shade val="90000"/>
                  <a:satMod val="250000"/>
                  <a:alpha val="100000"/>
                </a:schemeClr>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标题 1"/>
          <p:cNvSpPr>
            <a:spLocks noGrp="1"/>
          </p:cNvSpPr>
          <p:nvPr>
            <p:ph type="title"/>
          </p:nvPr>
        </p:nvSpPr>
        <p:spPr>
          <a:xfrm>
            <a:off x="685800" y="908050"/>
            <a:ext cx="8229600" cy="792163"/>
          </a:xfrm>
        </p:spPr>
        <p:txBody>
          <a:bodyPr/>
          <a:lstStyle/>
          <a:p>
            <a:pPr eaLnBrk="1" fontAlgn="auto" hangingPunct="1">
              <a:spcAft>
                <a:spcPts val="0"/>
              </a:spcAft>
              <a:defRPr/>
            </a:pPr>
            <a:r>
              <a:rPr altLang="zh-CN" sz="2800" dirty="0">
                <a:latin typeface="Maiandra GD" pitchFamily="34" charset="0"/>
                <a:cs typeface="+mn-cs"/>
              </a:rPr>
              <a:t>同学们根据我们学过的知识和南方地区所处的纬度位置判断，分析该地区处于哪个温度带？</a:t>
            </a:r>
            <a:endParaRPr sz="2800" dirty="0">
              <a:latin typeface="Maiandra GD" pitchFamily="34" charset="0"/>
              <a:ea typeface="隶书" pitchFamily="49" charset="-122"/>
              <a:cs typeface="+mn-cs"/>
            </a:endParaRPr>
          </a:p>
        </p:txBody>
      </p:sp>
      <p:sp>
        <p:nvSpPr>
          <p:cNvPr id="3" name="内容占位符 2"/>
          <p:cNvSpPr>
            <a:spLocks noGrp="1"/>
          </p:cNvSpPr>
          <p:nvPr>
            <p:ph idx="1"/>
          </p:nvPr>
        </p:nvSpPr>
        <p:spPr>
          <a:xfrm>
            <a:off x="404813" y="1654175"/>
            <a:ext cx="8229600" cy="766763"/>
          </a:xfrm>
        </p:spPr>
        <p:txBody>
          <a:bodyPr/>
          <a:lstStyle/>
          <a:p>
            <a:pPr marL="0" indent="0" eaLnBrk="1" hangingPunct="1">
              <a:buFont typeface="Wingdings 2" panose="05020102010507070707" pitchFamily="18" charset="2"/>
              <a:buNone/>
            </a:pPr>
            <a:r>
              <a:rPr lang="en-US" altLang="zh-CN" sz="2800" b="1" smtClean="0">
                <a:solidFill>
                  <a:srgbClr val="FF0000"/>
                </a:solidFill>
                <a:latin typeface="Arial" panose="020B0604020202020204" pitchFamily="34" charset="0"/>
              </a:rPr>
              <a:t>   </a:t>
            </a:r>
            <a:r>
              <a:rPr lang="zh-CN" altLang="zh-CN" sz="2800" smtClean="0">
                <a:solidFill>
                  <a:srgbClr val="FF0000"/>
                </a:solidFill>
                <a:latin typeface="Arial" panose="020B0604020202020204" pitchFamily="34" charset="0"/>
              </a:rPr>
              <a:t>大部分地区处于亚热带，少部分地区处于热带。</a:t>
            </a:r>
            <a:endParaRPr lang="en-US" altLang="zh-CN" sz="2800" smtClean="0">
              <a:solidFill>
                <a:srgbClr val="FF0000"/>
              </a:solidFill>
              <a:latin typeface="Arial" panose="020B0604020202020204" pitchFamily="34" charset="0"/>
            </a:endParaRPr>
          </a:p>
        </p:txBody>
      </p:sp>
      <p:sp>
        <p:nvSpPr>
          <p:cNvPr id="6" name="标题 1"/>
          <p:cNvSpPr txBox="1"/>
          <p:nvPr/>
        </p:nvSpPr>
        <p:spPr bwMode="auto">
          <a:xfrm>
            <a:off x="663575" y="2276475"/>
            <a:ext cx="8229600" cy="576263"/>
          </a:xfrm>
          <a:prstGeom prst="rect">
            <a:avLst/>
          </a:prstGeom>
          <a:noFill/>
          <a:ln w="9525">
            <a:noFill/>
            <a:miter lim="800000"/>
          </a:ln>
        </p:spPr>
        <p:txBody>
          <a:bodyPr anchor="ctr"/>
          <a:lstStyle/>
          <a:p>
            <a:r>
              <a:rPr lang="zh-CN" altLang="zh-CN" sz="2800">
                <a:solidFill>
                  <a:schemeClr val="tx2"/>
                </a:solidFill>
                <a:latin typeface="Maiandra GD" pitchFamily="34" charset="0"/>
                <a:ea typeface="隶书" pitchFamily="49" charset="-122"/>
              </a:rPr>
              <a:t>气温和降水有什么特点？</a:t>
            </a:r>
            <a:br>
              <a:rPr lang="zh-CN" altLang="zh-CN" sz="2000">
                <a:solidFill>
                  <a:schemeClr val="tx2"/>
                </a:solidFill>
                <a:latin typeface="Maiandra GD" pitchFamily="34" charset="0"/>
                <a:ea typeface="隶书" pitchFamily="49" charset="-122"/>
              </a:rPr>
            </a:br>
            <a:endParaRPr lang="zh-CN" altLang="en-US" sz="2000">
              <a:solidFill>
                <a:schemeClr val="tx2"/>
              </a:solidFill>
              <a:latin typeface="Maiandra GD" pitchFamily="34" charset="0"/>
              <a:ea typeface="隶书" pitchFamily="49" charset="-122"/>
            </a:endParaRPr>
          </a:p>
        </p:txBody>
      </p:sp>
      <p:sp>
        <p:nvSpPr>
          <p:cNvPr id="7" name="标题 1"/>
          <p:cNvSpPr txBox="1"/>
          <p:nvPr/>
        </p:nvSpPr>
        <p:spPr bwMode="auto">
          <a:xfrm>
            <a:off x="671513" y="2914650"/>
            <a:ext cx="8229600" cy="649288"/>
          </a:xfrm>
          <a:prstGeom prst="rect">
            <a:avLst/>
          </a:prstGeom>
          <a:noFill/>
          <a:ln w="9525">
            <a:noFill/>
            <a:miter lim="800000"/>
          </a:ln>
        </p:spPr>
        <p:txBody>
          <a:bodyPr anchor="ctr"/>
          <a:lstStyle/>
          <a:p>
            <a:r>
              <a:rPr lang="zh-CN" altLang="zh-CN" sz="2800">
                <a:solidFill>
                  <a:schemeClr val="tx2"/>
                </a:solidFill>
                <a:latin typeface="Maiandra GD" pitchFamily="34" charset="0"/>
                <a:ea typeface="隶书" pitchFamily="49" charset="-122"/>
              </a:rPr>
              <a:t>处于哪个干湿地区？</a:t>
            </a:r>
            <a:endParaRPr lang="zh-CN" altLang="en-US" sz="2800">
              <a:solidFill>
                <a:schemeClr val="tx2"/>
              </a:solidFill>
              <a:latin typeface="Maiandra GD" pitchFamily="34" charset="0"/>
              <a:ea typeface="隶书" pitchFamily="49" charset="-122"/>
            </a:endParaRPr>
          </a:p>
        </p:txBody>
      </p:sp>
      <p:sp>
        <p:nvSpPr>
          <p:cNvPr id="8" name="内容占位符 2"/>
          <p:cNvSpPr txBox="1"/>
          <p:nvPr/>
        </p:nvSpPr>
        <p:spPr bwMode="auto">
          <a:xfrm>
            <a:off x="395288" y="2492375"/>
            <a:ext cx="8353425" cy="720725"/>
          </a:xfrm>
          <a:prstGeom prst="rect">
            <a:avLst/>
          </a:prstGeom>
          <a:noFill/>
          <a:ln w="9525">
            <a:noFill/>
            <a:miter lim="800000"/>
          </a:ln>
        </p:spPr>
        <p:txBody>
          <a:bodyPr/>
          <a:lstStyle/>
          <a:p>
            <a:pPr>
              <a:spcBef>
                <a:spcPct val="20000"/>
              </a:spcBef>
              <a:buClr>
                <a:schemeClr val="accent1"/>
              </a:buClr>
              <a:buSzPct val="50000"/>
              <a:buFont typeface="Wingdings 2" panose="05020102010507070707" pitchFamily="18" charset="2"/>
              <a:buNone/>
            </a:pPr>
            <a:r>
              <a:rPr lang="en-US" altLang="zh-CN" sz="2800">
                <a:solidFill>
                  <a:srgbClr val="FF0000"/>
                </a:solidFill>
              </a:rPr>
              <a:t>   </a:t>
            </a:r>
            <a:r>
              <a:rPr lang="zh-CN" altLang="zh-CN" sz="2800">
                <a:solidFill>
                  <a:srgbClr val="FF0000"/>
                </a:solidFill>
              </a:rPr>
              <a:t>南方地区气温高，降水多</a:t>
            </a:r>
            <a:r>
              <a:rPr lang="zh-CN" altLang="en-US" sz="2800">
                <a:solidFill>
                  <a:srgbClr val="FF0000"/>
                </a:solidFill>
              </a:rPr>
              <a:t>。</a:t>
            </a:r>
            <a:endParaRPr lang="zh-CN" altLang="zh-CN" sz="2800">
              <a:solidFill>
                <a:srgbClr val="FF0000"/>
              </a:solidFill>
            </a:endParaRPr>
          </a:p>
          <a:p>
            <a:pPr marL="2057400" lvl="4" indent="-228600">
              <a:spcBef>
                <a:spcPct val="20000"/>
              </a:spcBef>
              <a:buClr>
                <a:srgbClr val="A5C249"/>
              </a:buClr>
              <a:buFont typeface="Wingdings 2" panose="05020102010507070707" pitchFamily="18" charset="2"/>
              <a:buChar char=""/>
            </a:pPr>
            <a:endParaRPr lang="zh-CN" altLang="en-US" sz="1600">
              <a:latin typeface="Constantia" panose="02030602050306030303" pitchFamily="18" charset="0"/>
            </a:endParaRPr>
          </a:p>
        </p:txBody>
      </p:sp>
      <p:sp>
        <p:nvSpPr>
          <p:cNvPr id="9" name="内容占位符 2"/>
          <p:cNvSpPr txBox="1"/>
          <p:nvPr/>
        </p:nvSpPr>
        <p:spPr bwMode="auto">
          <a:xfrm>
            <a:off x="374650" y="3429000"/>
            <a:ext cx="8229600" cy="877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1"/>
              </a:buClr>
              <a:buSzPct val="50000"/>
              <a:buFont typeface="Wingdings 2" panose="05020102010507070707" pitchFamily="18" charset="2"/>
              <a:buChar char=""/>
              <a:defRPr sz="3200">
                <a:solidFill>
                  <a:schemeClr val="tx1"/>
                </a:solidFill>
                <a:latin typeface="Cambria" panose="02040503050406030204" pitchFamily="18" charset="0"/>
                <a:ea typeface="华文楷体" pitchFamily="2" charset="-122"/>
              </a:defRPr>
            </a:lvl1pPr>
            <a:lvl2pPr marL="742950" indent="-285750" eaLnBrk="0" hangingPunct="0">
              <a:spcBef>
                <a:spcPct val="20000"/>
              </a:spcBef>
              <a:buClr>
                <a:schemeClr val="accent2"/>
              </a:buClr>
              <a:buSzPct val="50000"/>
              <a:buFont typeface="Wingdings 2" panose="05020102010507070707" pitchFamily="18" charset="2"/>
              <a:buChar char="³"/>
              <a:defRPr sz="2800">
                <a:solidFill>
                  <a:schemeClr val="tx1"/>
                </a:solidFill>
                <a:latin typeface="Cambria" panose="02040503050406030204" pitchFamily="18" charset="0"/>
                <a:ea typeface="华文楷体" pitchFamily="2" charset="-122"/>
              </a:defRPr>
            </a:lvl2pPr>
            <a:lvl3pPr marL="1143000" indent="-228600" eaLnBrk="0" hangingPunct="0">
              <a:spcBef>
                <a:spcPct val="20000"/>
              </a:spcBef>
              <a:buClr>
                <a:srgbClr val="7B9B57"/>
              </a:buClr>
              <a:buSzPct val="60000"/>
              <a:buFont typeface="Wingdings 2" panose="05020102010507070707" pitchFamily="18" charset="2"/>
              <a:buChar char="®"/>
              <a:defRPr sz="2400">
                <a:solidFill>
                  <a:schemeClr val="tx1"/>
                </a:solidFill>
                <a:latin typeface="Cambria" panose="02040503050406030204" pitchFamily="18" charset="0"/>
                <a:ea typeface="华文楷体" pitchFamily="2" charset="-122"/>
              </a:defRPr>
            </a:lvl3pPr>
            <a:lvl4pPr marL="1600200" indent="-228600" eaLnBrk="0" hangingPunct="0">
              <a:spcBef>
                <a:spcPct val="20000"/>
              </a:spcBef>
              <a:buClr>
                <a:srgbClr val="8B7396"/>
              </a:buClr>
              <a:buSzPct val="45000"/>
              <a:buFont typeface="Wingdings 2" panose="05020102010507070707" pitchFamily="18" charset="2"/>
              <a:buChar char="¯"/>
              <a:defRPr sz="2000">
                <a:solidFill>
                  <a:schemeClr val="tx1"/>
                </a:solidFill>
                <a:latin typeface="Cambria" panose="02040503050406030204" pitchFamily="18" charset="0"/>
                <a:ea typeface="华文楷体" pitchFamily="2" charset="-122"/>
              </a:defRPr>
            </a:lvl4pPr>
            <a:lvl5pPr marL="2057400" indent="-228600" eaLnBrk="0" hangingPunct="0">
              <a:spcBef>
                <a:spcPct val="20000"/>
              </a:spcBef>
              <a:buClr>
                <a:srgbClr val="E89A53"/>
              </a:buClr>
              <a:buFont typeface="Wingdings 2" panose="05020102010507070707" pitchFamily="18" charset="2"/>
              <a:buChar char=""/>
              <a:defRPr sz="2000">
                <a:solidFill>
                  <a:schemeClr val="tx1"/>
                </a:solidFill>
                <a:latin typeface="Cambria" panose="02040503050406030204" pitchFamily="18" charset="0"/>
                <a:ea typeface="华文楷体" pitchFamily="2" charset="-122"/>
              </a:defRPr>
            </a:lvl5pPr>
            <a:lvl6pPr marL="2514600" indent="-228600" eaLnBrk="0" fontAlgn="base" hangingPunct="0">
              <a:spcBef>
                <a:spcPct val="20000"/>
              </a:spcBef>
              <a:spcAft>
                <a:spcPct val="0"/>
              </a:spcAft>
              <a:buClr>
                <a:srgbClr val="E89A53"/>
              </a:buClr>
              <a:buFont typeface="Wingdings 2" panose="05020102010507070707" pitchFamily="18" charset="2"/>
              <a:buChar char=""/>
              <a:defRPr sz="2000">
                <a:solidFill>
                  <a:schemeClr val="tx1"/>
                </a:solidFill>
                <a:latin typeface="Cambria" panose="02040503050406030204" pitchFamily="18" charset="0"/>
                <a:ea typeface="华文楷体" pitchFamily="2" charset="-122"/>
              </a:defRPr>
            </a:lvl6pPr>
            <a:lvl7pPr marL="2971800" indent="-228600" eaLnBrk="0" fontAlgn="base" hangingPunct="0">
              <a:spcBef>
                <a:spcPct val="20000"/>
              </a:spcBef>
              <a:spcAft>
                <a:spcPct val="0"/>
              </a:spcAft>
              <a:buClr>
                <a:srgbClr val="E89A53"/>
              </a:buClr>
              <a:buFont typeface="Wingdings 2" panose="05020102010507070707" pitchFamily="18" charset="2"/>
              <a:buChar char=""/>
              <a:defRPr sz="2000">
                <a:solidFill>
                  <a:schemeClr val="tx1"/>
                </a:solidFill>
                <a:latin typeface="Cambria" panose="02040503050406030204" pitchFamily="18" charset="0"/>
                <a:ea typeface="华文楷体" pitchFamily="2" charset="-122"/>
              </a:defRPr>
            </a:lvl7pPr>
            <a:lvl8pPr marL="3429000" indent="-228600" eaLnBrk="0" fontAlgn="base" hangingPunct="0">
              <a:spcBef>
                <a:spcPct val="20000"/>
              </a:spcBef>
              <a:spcAft>
                <a:spcPct val="0"/>
              </a:spcAft>
              <a:buClr>
                <a:srgbClr val="E89A53"/>
              </a:buClr>
              <a:buFont typeface="Wingdings 2" panose="05020102010507070707" pitchFamily="18" charset="2"/>
              <a:buChar char=""/>
              <a:defRPr sz="2000">
                <a:solidFill>
                  <a:schemeClr val="tx1"/>
                </a:solidFill>
                <a:latin typeface="Cambria" panose="02040503050406030204" pitchFamily="18" charset="0"/>
                <a:ea typeface="华文楷体" pitchFamily="2" charset="-122"/>
              </a:defRPr>
            </a:lvl8pPr>
            <a:lvl9pPr marL="3886200" indent="-228600" eaLnBrk="0" fontAlgn="base" hangingPunct="0">
              <a:spcBef>
                <a:spcPct val="20000"/>
              </a:spcBef>
              <a:spcAft>
                <a:spcPct val="0"/>
              </a:spcAft>
              <a:buClr>
                <a:srgbClr val="E89A53"/>
              </a:buClr>
              <a:buFont typeface="Wingdings 2" panose="05020102010507070707" pitchFamily="18" charset="2"/>
              <a:buChar char=""/>
              <a:defRPr sz="2000">
                <a:solidFill>
                  <a:schemeClr val="tx1"/>
                </a:solidFill>
                <a:latin typeface="Cambria" panose="02040503050406030204" pitchFamily="18" charset="0"/>
                <a:ea typeface="华文楷体" pitchFamily="2" charset="-122"/>
              </a:defRPr>
            </a:lvl9pPr>
          </a:lstStyle>
          <a:p>
            <a:pPr marL="0" indent="0" eaLnBrk="1" hangingPunct="1">
              <a:buFont typeface="Wingdings 2" panose="05020102010507070707" pitchFamily="18" charset="2"/>
              <a:buNone/>
              <a:defRPr/>
            </a:pPr>
            <a:r>
              <a:rPr lang="en-US" altLang="zh-CN" sz="2800" dirty="0" smtClean="0">
                <a:solidFill>
                  <a:srgbClr val="FF0000"/>
                </a:solidFill>
                <a:latin typeface="Arial" panose="020B0604020202020204" pitchFamily="34" charset="0"/>
                <a:ea typeface="宋体" panose="02010600030101010101" pitchFamily="2" charset="-122"/>
              </a:rPr>
              <a:t>   </a:t>
            </a:r>
            <a:r>
              <a:rPr lang="zh-CN" altLang="zh-CN" sz="2800" dirty="0" smtClean="0">
                <a:solidFill>
                  <a:srgbClr val="FF0000"/>
                </a:solidFill>
                <a:latin typeface="Arial" panose="020B0604020202020204" pitchFamily="34" charset="0"/>
                <a:ea typeface="宋体" panose="02010600030101010101" pitchFamily="2" charset="-122"/>
              </a:rPr>
              <a:t>处于</a:t>
            </a:r>
            <a:r>
              <a:rPr lang="zh-CN" altLang="zh-CN" sz="2800" dirty="0">
                <a:solidFill>
                  <a:srgbClr val="FF0000"/>
                </a:solidFill>
                <a:latin typeface="Arial" panose="020B0604020202020204" pitchFamily="34" charset="0"/>
                <a:ea typeface="宋体" panose="02010600030101010101" pitchFamily="2" charset="-122"/>
              </a:rPr>
              <a:t>我国四大干湿区中的湿润区。</a:t>
            </a:r>
            <a:endParaRPr lang="zh-CN" altLang="zh-CN" sz="2800" dirty="0">
              <a:solidFill>
                <a:srgbClr val="FF0000"/>
              </a:solidFill>
              <a:latin typeface="Arial" panose="020B0604020202020204" pitchFamily="34" charset="0"/>
              <a:ea typeface="宋体" panose="02010600030101010101" pitchFamily="2" charset="-122"/>
            </a:endParaRPr>
          </a:p>
          <a:p>
            <a:pPr eaLnBrk="1" hangingPunct="1">
              <a:defRPr/>
            </a:pPr>
            <a:endParaRPr lang="zh-CN" altLang="en-US" sz="2800" dirty="0" smtClean="0"/>
          </a:p>
        </p:txBody>
      </p:sp>
      <p:sp>
        <p:nvSpPr>
          <p:cNvPr id="4" name="TextBox 3"/>
          <p:cNvSpPr txBox="1"/>
          <p:nvPr/>
        </p:nvSpPr>
        <p:spPr>
          <a:xfrm>
            <a:off x="395288" y="3941763"/>
            <a:ext cx="8497887" cy="3087687"/>
          </a:xfrm>
          <a:prstGeom prst="rect">
            <a:avLst/>
          </a:prstGeom>
          <a:noFill/>
        </p:spPr>
        <p:txBody>
          <a:bodyPr>
            <a:spAutoFit/>
          </a:bodyPr>
          <a:lstStyle/>
          <a:p>
            <a:pPr>
              <a:lnSpc>
                <a:spcPts val="4000"/>
              </a:lnSpc>
              <a:defRPr/>
            </a:pPr>
            <a:r>
              <a:rPr lang="zh-CN" altLang="en-US" sz="2800" b="1" i="1" dirty="0">
                <a:solidFill>
                  <a:schemeClr val="tx2"/>
                </a:solidFill>
              </a:rPr>
              <a:t>小</a:t>
            </a:r>
            <a:r>
              <a:rPr lang="zh-CN" altLang="zh-CN" sz="2800" b="1" i="1" dirty="0">
                <a:solidFill>
                  <a:schemeClr val="tx2"/>
                </a:solidFill>
              </a:rPr>
              <a:t>结：</a:t>
            </a:r>
            <a:r>
              <a:rPr lang="zh-CN" altLang="zh-CN" sz="2800" dirty="0">
                <a:solidFill>
                  <a:srgbClr val="FF0000"/>
                </a:solidFill>
              </a:rPr>
              <a:t>南方地区纬度较低，最热平均气温为</a:t>
            </a:r>
            <a:r>
              <a:rPr lang="en-US" altLang="zh-CN" sz="2800" dirty="0">
                <a:solidFill>
                  <a:srgbClr val="FF0000"/>
                </a:solidFill>
              </a:rPr>
              <a:t>28</a:t>
            </a:r>
            <a:r>
              <a:rPr lang="zh-CN" altLang="zh-CN" sz="2800" dirty="0">
                <a:solidFill>
                  <a:srgbClr val="FF0000"/>
                </a:solidFill>
              </a:rPr>
              <a:t>～</a:t>
            </a:r>
            <a:r>
              <a:rPr lang="en-US" altLang="zh-CN" sz="2800" dirty="0">
                <a:solidFill>
                  <a:srgbClr val="FF0000"/>
                </a:solidFill>
              </a:rPr>
              <a:t>30</a:t>
            </a:r>
            <a:r>
              <a:rPr lang="zh-CN" altLang="zh-CN" sz="2800" dirty="0">
                <a:solidFill>
                  <a:srgbClr val="FF0000"/>
                </a:solidFill>
              </a:rPr>
              <a:t>℃，最冷月平均气温在</a:t>
            </a:r>
            <a:r>
              <a:rPr lang="en-US" altLang="zh-CN" sz="2800" dirty="0">
                <a:solidFill>
                  <a:srgbClr val="FF0000"/>
                </a:solidFill>
              </a:rPr>
              <a:t>0</a:t>
            </a:r>
            <a:r>
              <a:rPr lang="zh-CN" altLang="zh-CN" sz="2800" dirty="0">
                <a:solidFill>
                  <a:srgbClr val="FF0000"/>
                </a:solidFill>
              </a:rPr>
              <a:t>℃以上。深受季风的影响，南方降水丰富，年平均降水量在</a:t>
            </a:r>
            <a:r>
              <a:rPr lang="en-US" altLang="zh-CN" sz="2800" dirty="0">
                <a:solidFill>
                  <a:srgbClr val="FF0000"/>
                </a:solidFill>
              </a:rPr>
              <a:t>800</a:t>
            </a:r>
            <a:r>
              <a:rPr lang="zh-CN" altLang="zh-CN" sz="2800" dirty="0">
                <a:solidFill>
                  <a:srgbClr val="FF0000"/>
                </a:solidFill>
              </a:rPr>
              <a:t>毫米以上，属于湿润的亚热带、热带季风气候。夏季高温多雨、冬季温暖湿润是本区气候的主要特征。</a:t>
            </a:r>
            <a:endParaRPr lang="zh-CN" altLang="zh-CN" sz="2800" dirty="0">
              <a:solidFill>
                <a:srgbClr val="FF0000"/>
              </a:solidFill>
            </a:endParaRPr>
          </a:p>
          <a:p>
            <a:pPr>
              <a:defRPr/>
            </a:pPr>
            <a:endParaRPr lang="zh-CN" altLang="en-US" sz="2800" dirty="0">
              <a:solidFill>
                <a:srgbClr val="0070C0"/>
              </a:solidFill>
              <a:latin typeface="+mn-lt"/>
              <a:ea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1000"/>
                                        <p:tgtEl>
                                          <p:spTgt spid="9"/>
                                        </p:tgtEl>
                                      </p:cBhvr>
                                    </p:animEffect>
                                    <p:anim calcmode="lin" valueType="num">
                                      <p:cBhvr>
                                        <p:cTn id="36" dur="1000" fill="hold"/>
                                        <p:tgtEl>
                                          <p:spTgt spid="9"/>
                                        </p:tgtEl>
                                        <p:attrNameLst>
                                          <p:attrName>ppt_x</p:attrName>
                                        </p:attrNameLst>
                                      </p:cBhvr>
                                      <p:tavLst>
                                        <p:tav tm="0">
                                          <p:val>
                                            <p:strVal val="#ppt_x"/>
                                          </p:val>
                                        </p:tav>
                                        <p:tav tm="100000">
                                          <p:val>
                                            <p:strVal val="#ppt_x"/>
                                          </p:val>
                                        </p:tav>
                                      </p:tavLst>
                                    </p:anim>
                                    <p:anim calcmode="lin" valueType="num">
                                      <p:cBhvr>
                                        <p:cTn id="3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fade">
                                      <p:cBhvr>
                                        <p:cTn id="42" dur="1000"/>
                                        <p:tgtEl>
                                          <p:spTgt spid="4"/>
                                        </p:tgtEl>
                                      </p:cBhvr>
                                    </p:animEffect>
                                    <p:anim calcmode="lin" valueType="num">
                                      <p:cBhvr>
                                        <p:cTn id="43" dur="1000" fill="hold"/>
                                        <p:tgtEl>
                                          <p:spTgt spid="4"/>
                                        </p:tgtEl>
                                        <p:attrNameLst>
                                          <p:attrName>ppt_x</p:attrName>
                                        </p:attrNameLst>
                                      </p:cBhvr>
                                      <p:tavLst>
                                        <p:tav tm="0">
                                          <p:val>
                                            <p:strVal val="#ppt_x"/>
                                          </p:val>
                                        </p:tav>
                                        <p:tav tm="100000">
                                          <p:val>
                                            <p:strVal val="#ppt_x"/>
                                          </p:val>
                                        </p:tav>
                                      </p:tavLst>
                                    </p:anim>
                                    <p:anim calcmode="lin" valueType="num">
                                      <p:cBhvr>
                                        <p:cTn id="4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P spid="7" grpId="0"/>
      <p:bldP spid="8" grpId="0"/>
      <p:bldP spid="9"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标题 1"/>
          <p:cNvSpPr>
            <a:spLocks noGrp="1"/>
          </p:cNvSpPr>
          <p:nvPr>
            <p:ph type="title"/>
          </p:nvPr>
        </p:nvSpPr>
        <p:spPr>
          <a:xfrm>
            <a:off x="611560" y="620688"/>
            <a:ext cx="8372475" cy="1656184"/>
          </a:xfrm>
          <a:ln>
            <a:solidFill>
              <a:schemeClr val="tx1"/>
            </a:solidFill>
          </a:ln>
        </p:spPr>
        <p:txBody>
          <a:bodyPr/>
          <a:lstStyle/>
          <a:p>
            <a:pPr algn="l" eaLnBrk="1" hangingPunct="1">
              <a:spcBef>
                <a:spcPct val="20000"/>
              </a:spcBef>
              <a:buClr>
                <a:schemeClr val="tx2"/>
              </a:buClr>
              <a:buSzPct val="90000"/>
              <a:defRPr/>
            </a:pPr>
            <a:r>
              <a:rPr lang="zh-CN" altLang="en-US" sz="3600" smtClean="0">
                <a:solidFill>
                  <a:schemeClr val="tx1"/>
                </a:solidFill>
                <a:latin typeface="+mn-lt"/>
                <a:ea typeface="+mn-ea"/>
                <a:cs typeface="+mn-cs"/>
              </a:rPr>
              <a:t>   我们</a:t>
            </a:r>
            <a:r>
              <a:rPr lang="zh-CN" altLang="en-US" sz="3600">
                <a:solidFill>
                  <a:schemeClr val="tx1"/>
                </a:solidFill>
                <a:latin typeface="+mn-lt"/>
                <a:ea typeface="+mn-ea"/>
                <a:cs typeface="+mn-cs"/>
              </a:rPr>
              <a:t>已经知道北方的气候和土壤</a:t>
            </a:r>
            <a:r>
              <a:rPr lang="zh-CN" altLang="en-US" sz="3600" smtClean="0">
                <a:solidFill>
                  <a:schemeClr val="tx1"/>
                </a:solidFill>
                <a:latin typeface="+mn-lt"/>
                <a:ea typeface="+mn-ea"/>
                <a:cs typeface="+mn-cs"/>
              </a:rPr>
              <a:t>，那么南方是什么土壤？它是怎样形成的？南方</a:t>
            </a:r>
            <a:r>
              <a:rPr lang="zh-CN" altLang="en-US" sz="3600">
                <a:solidFill>
                  <a:schemeClr val="tx1"/>
                </a:solidFill>
                <a:latin typeface="+mn-lt"/>
                <a:ea typeface="+mn-ea"/>
                <a:cs typeface="+mn-cs"/>
              </a:rPr>
              <a:t>地区为什么被称为“红土地”？</a:t>
            </a:r>
            <a:endParaRPr sz="3600">
              <a:solidFill>
                <a:schemeClr val="tx1"/>
              </a:solidFill>
              <a:latin typeface="+mn-lt"/>
              <a:ea typeface="+mn-ea"/>
              <a:cs typeface="+mn-cs"/>
            </a:endParaRPr>
          </a:p>
        </p:txBody>
      </p:sp>
      <p:sp>
        <p:nvSpPr>
          <p:cNvPr id="3" name="内容占位符 2"/>
          <p:cNvSpPr>
            <a:spLocks noGrp="1"/>
          </p:cNvSpPr>
          <p:nvPr>
            <p:ph idx="1"/>
          </p:nvPr>
        </p:nvSpPr>
        <p:spPr>
          <a:xfrm>
            <a:off x="493713" y="2492375"/>
            <a:ext cx="8374062" cy="2016125"/>
          </a:xfrm>
        </p:spPr>
        <p:txBody>
          <a:bodyPr/>
          <a:lstStyle/>
          <a:p>
            <a:pPr marL="0" indent="0" eaLnBrk="1" hangingPunct="1">
              <a:buFont typeface="Cambria" panose="02040503050406030204" pitchFamily="18" charset="0"/>
              <a:buNone/>
            </a:pPr>
            <a:r>
              <a:rPr lang="en-US" altLang="zh-CN" sz="3600" smtClean="0">
                <a:solidFill>
                  <a:srgbClr val="FF0000"/>
                </a:solidFill>
              </a:rPr>
              <a:t>      </a:t>
            </a:r>
            <a:r>
              <a:rPr lang="zh-CN" altLang="zh-CN" sz="3600" smtClean="0">
                <a:solidFill>
                  <a:srgbClr val="002060"/>
                </a:solidFill>
              </a:rPr>
              <a:t>南方地区由于水热充足，气候湿热，这里植被常绿。在湿热的环境下往往发育了红色的土壤，因此南方地区被称为“红土地”。</a:t>
            </a:r>
            <a:endParaRPr lang="zh-CN" altLang="en-US" sz="3600" smtClean="0">
              <a:solidFill>
                <a:srgbClr val="002060"/>
              </a:solidFill>
            </a:endParaRPr>
          </a:p>
        </p:txBody>
      </p:sp>
      <p:sp>
        <p:nvSpPr>
          <p:cNvPr id="6" name="内容占位符 2"/>
          <p:cNvSpPr txBox="1"/>
          <p:nvPr/>
        </p:nvSpPr>
        <p:spPr bwMode="auto">
          <a:xfrm>
            <a:off x="468313" y="4724400"/>
            <a:ext cx="8424862"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1"/>
              </a:buClr>
              <a:buSzPct val="50000"/>
              <a:buFont typeface="Wingdings 2" panose="05020102010507070707" pitchFamily="18" charset="2"/>
              <a:buChar char=""/>
              <a:defRPr sz="3200">
                <a:solidFill>
                  <a:schemeClr val="tx1"/>
                </a:solidFill>
                <a:latin typeface="Cambria" panose="02040503050406030204" pitchFamily="18" charset="0"/>
                <a:ea typeface="华文楷体" pitchFamily="2" charset="-122"/>
              </a:defRPr>
            </a:lvl1pPr>
            <a:lvl2pPr marL="742950" indent="-285750" eaLnBrk="0" hangingPunct="0">
              <a:spcBef>
                <a:spcPct val="20000"/>
              </a:spcBef>
              <a:buClr>
                <a:schemeClr val="accent2"/>
              </a:buClr>
              <a:buSzPct val="50000"/>
              <a:buFont typeface="Wingdings 2" panose="05020102010507070707" pitchFamily="18" charset="2"/>
              <a:buChar char="³"/>
              <a:defRPr sz="2800">
                <a:solidFill>
                  <a:schemeClr val="tx1"/>
                </a:solidFill>
                <a:latin typeface="Cambria" panose="02040503050406030204" pitchFamily="18" charset="0"/>
                <a:ea typeface="华文楷体" pitchFamily="2" charset="-122"/>
              </a:defRPr>
            </a:lvl2pPr>
            <a:lvl3pPr marL="1143000" indent="-228600" eaLnBrk="0" hangingPunct="0">
              <a:spcBef>
                <a:spcPct val="20000"/>
              </a:spcBef>
              <a:buClr>
                <a:srgbClr val="7B9B57"/>
              </a:buClr>
              <a:buSzPct val="60000"/>
              <a:buFont typeface="Wingdings 2" panose="05020102010507070707" pitchFamily="18" charset="2"/>
              <a:buChar char="®"/>
              <a:defRPr sz="2400">
                <a:solidFill>
                  <a:schemeClr val="tx1"/>
                </a:solidFill>
                <a:latin typeface="Cambria" panose="02040503050406030204" pitchFamily="18" charset="0"/>
                <a:ea typeface="华文楷体" pitchFamily="2" charset="-122"/>
              </a:defRPr>
            </a:lvl3pPr>
            <a:lvl4pPr marL="1600200" indent="-228600" eaLnBrk="0" hangingPunct="0">
              <a:spcBef>
                <a:spcPct val="20000"/>
              </a:spcBef>
              <a:buClr>
                <a:srgbClr val="8B7396"/>
              </a:buClr>
              <a:buSzPct val="45000"/>
              <a:buFont typeface="Wingdings 2" panose="05020102010507070707" pitchFamily="18" charset="2"/>
              <a:buChar char="¯"/>
              <a:defRPr sz="2000">
                <a:solidFill>
                  <a:schemeClr val="tx1"/>
                </a:solidFill>
                <a:latin typeface="Cambria" panose="02040503050406030204" pitchFamily="18" charset="0"/>
                <a:ea typeface="华文楷体" pitchFamily="2" charset="-122"/>
              </a:defRPr>
            </a:lvl4pPr>
            <a:lvl5pPr marL="2057400" indent="-228600" eaLnBrk="0" hangingPunct="0">
              <a:spcBef>
                <a:spcPct val="20000"/>
              </a:spcBef>
              <a:buClr>
                <a:srgbClr val="E89A53"/>
              </a:buClr>
              <a:buFont typeface="Wingdings 2" panose="05020102010507070707" pitchFamily="18" charset="2"/>
              <a:buChar char=""/>
              <a:defRPr sz="2000">
                <a:solidFill>
                  <a:schemeClr val="tx1"/>
                </a:solidFill>
                <a:latin typeface="Cambria" panose="02040503050406030204" pitchFamily="18" charset="0"/>
                <a:ea typeface="华文楷体" pitchFamily="2" charset="-122"/>
              </a:defRPr>
            </a:lvl5pPr>
            <a:lvl6pPr marL="2514600" indent="-228600" eaLnBrk="0" fontAlgn="base" hangingPunct="0">
              <a:spcBef>
                <a:spcPct val="20000"/>
              </a:spcBef>
              <a:spcAft>
                <a:spcPct val="0"/>
              </a:spcAft>
              <a:buClr>
                <a:srgbClr val="E89A53"/>
              </a:buClr>
              <a:buFont typeface="Wingdings 2" panose="05020102010507070707" pitchFamily="18" charset="2"/>
              <a:buChar char=""/>
              <a:defRPr sz="2000">
                <a:solidFill>
                  <a:schemeClr val="tx1"/>
                </a:solidFill>
                <a:latin typeface="Cambria" panose="02040503050406030204" pitchFamily="18" charset="0"/>
                <a:ea typeface="华文楷体" pitchFamily="2" charset="-122"/>
              </a:defRPr>
            </a:lvl6pPr>
            <a:lvl7pPr marL="2971800" indent="-228600" eaLnBrk="0" fontAlgn="base" hangingPunct="0">
              <a:spcBef>
                <a:spcPct val="20000"/>
              </a:spcBef>
              <a:spcAft>
                <a:spcPct val="0"/>
              </a:spcAft>
              <a:buClr>
                <a:srgbClr val="E89A53"/>
              </a:buClr>
              <a:buFont typeface="Wingdings 2" panose="05020102010507070707" pitchFamily="18" charset="2"/>
              <a:buChar char=""/>
              <a:defRPr sz="2000">
                <a:solidFill>
                  <a:schemeClr val="tx1"/>
                </a:solidFill>
                <a:latin typeface="Cambria" panose="02040503050406030204" pitchFamily="18" charset="0"/>
                <a:ea typeface="华文楷体" pitchFamily="2" charset="-122"/>
              </a:defRPr>
            </a:lvl7pPr>
            <a:lvl8pPr marL="3429000" indent="-228600" eaLnBrk="0" fontAlgn="base" hangingPunct="0">
              <a:spcBef>
                <a:spcPct val="20000"/>
              </a:spcBef>
              <a:spcAft>
                <a:spcPct val="0"/>
              </a:spcAft>
              <a:buClr>
                <a:srgbClr val="E89A53"/>
              </a:buClr>
              <a:buFont typeface="Wingdings 2" panose="05020102010507070707" pitchFamily="18" charset="2"/>
              <a:buChar char=""/>
              <a:defRPr sz="2000">
                <a:solidFill>
                  <a:schemeClr val="tx1"/>
                </a:solidFill>
                <a:latin typeface="Cambria" panose="02040503050406030204" pitchFamily="18" charset="0"/>
                <a:ea typeface="华文楷体" pitchFamily="2" charset="-122"/>
              </a:defRPr>
            </a:lvl8pPr>
            <a:lvl9pPr marL="3886200" indent="-228600" eaLnBrk="0" fontAlgn="base" hangingPunct="0">
              <a:spcBef>
                <a:spcPct val="20000"/>
              </a:spcBef>
              <a:spcAft>
                <a:spcPct val="0"/>
              </a:spcAft>
              <a:buClr>
                <a:srgbClr val="E89A53"/>
              </a:buClr>
              <a:buFont typeface="Wingdings 2" panose="05020102010507070707" pitchFamily="18" charset="2"/>
              <a:buChar char=""/>
              <a:defRPr sz="2000">
                <a:solidFill>
                  <a:schemeClr val="tx1"/>
                </a:solidFill>
                <a:latin typeface="Cambria" panose="02040503050406030204" pitchFamily="18" charset="0"/>
                <a:ea typeface="华文楷体" pitchFamily="2" charset="-122"/>
              </a:defRPr>
            </a:lvl9pPr>
          </a:lstStyle>
          <a:p>
            <a:pPr marL="0" indent="0" eaLnBrk="1" fontAlgn="auto" hangingPunct="1">
              <a:spcAft>
                <a:spcPts val="0"/>
              </a:spcAft>
              <a:buClr>
                <a:schemeClr val="tx2"/>
              </a:buClr>
              <a:buSzPct val="90000"/>
              <a:buFont typeface="Wingdings 2" panose="05020102010507070707" pitchFamily="18" charset="2"/>
              <a:buNone/>
              <a:defRPr/>
            </a:pPr>
            <a:r>
              <a:rPr lang="en-US" altLang="zh-CN" sz="2800" dirty="0" smtClean="0">
                <a:solidFill>
                  <a:srgbClr val="FF0000"/>
                </a:solidFill>
                <a:latin typeface="+mn-lt"/>
                <a:ea typeface="+mn-ea"/>
              </a:rPr>
              <a:t>     </a:t>
            </a:r>
            <a:r>
              <a:rPr lang="zh-CN" altLang="zh-CN" sz="3600" dirty="0">
                <a:solidFill>
                  <a:srgbClr val="002060"/>
                </a:solidFill>
                <a:latin typeface="+mn-lt"/>
                <a:ea typeface="+mn-ea"/>
              </a:rPr>
              <a:t>正是这种湿热的气候条件，发育了红色土壤</a:t>
            </a:r>
            <a:r>
              <a:rPr lang="zh-CN" altLang="en-US" sz="3600" dirty="0">
                <a:solidFill>
                  <a:srgbClr val="002060"/>
                </a:solidFill>
                <a:latin typeface="+mn-lt"/>
                <a:ea typeface="+mn-ea"/>
              </a:rPr>
              <a:t>，</a:t>
            </a:r>
            <a:r>
              <a:rPr lang="zh-CN" altLang="zh-CN" sz="3600" dirty="0">
                <a:solidFill>
                  <a:srgbClr val="002060"/>
                </a:solidFill>
                <a:latin typeface="+mn-lt"/>
                <a:ea typeface="+mn-ea"/>
              </a:rPr>
              <a:t>不仅如此，南方地区还有紫色土壤和喀斯特地貌</a:t>
            </a:r>
            <a:endParaRPr lang="en-US" altLang="zh-CN" sz="3600" dirty="0">
              <a:solidFill>
                <a:srgbClr val="002060"/>
              </a:solidFill>
              <a:latin typeface="+mn-lt"/>
              <a:ea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04226" y="260648"/>
            <a:ext cx="8544238" cy="1024295"/>
          </a:xfrm>
        </p:spPr>
        <p:txBody>
          <a:bodyPr>
            <a:normAutofit fontScale="90000"/>
          </a:bodyPr>
          <a:lstStyle/>
          <a:p>
            <a:pPr eaLnBrk="1" fontAlgn="auto" hangingPunct="1">
              <a:spcAft>
                <a:spcPts val="0"/>
              </a:spcAft>
              <a:defRPr/>
            </a:pPr>
            <a:r>
              <a:rPr altLang="zh-CN" sz="2400" dirty="0" smtClean="0">
                <a:solidFill>
                  <a:srgbClr val="FF0000"/>
                </a:solidFill>
              </a:rPr>
              <a:t>请</a:t>
            </a:r>
            <a:r>
              <a:rPr altLang="zh-CN" sz="2400" dirty="0">
                <a:solidFill>
                  <a:srgbClr val="FF0000"/>
                </a:solidFill>
              </a:rPr>
              <a:t>同学们读课本</a:t>
            </a:r>
            <a:r>
              <a:rPr lang="en-US" altLang="zh-CN" sz="2400" dirty="0">
                <a:solidFill>
                  <a:srgbClr val="FF0000"/>
                </a:solidFill>
              </a:rPr>
              <a:t>46</a:t>
            </a:r>
            <a:r>
              <a:rPr altLang="zh-CN" sz="2400" dirty="0">
                <a:solidFill>
                  <a:srgbClr val="FF0000"/>
                </a:solidFill>
              </a:rPr>
              <a:t>页阅读材料</a:t>
            </a:r>
            <a:r>
              <a:rPr altLang="zh-CN" sz="2400" dirty="0" smtClean="0">
                <a:solidFill>
                  <a:srgbClr val="FF0000"/>
                </a:solidFill>
              </a:rPr>
              <a:t>：</a:t>
            </a:r>
            <a:br>
              <a:rPr lang="en-US" altLang="zh-CN" sz="3200" dirty="0" smtClean="0">
                <a:solidFill>
                  <a:srgbClr val="FFFF00"/>
                </a:solidFill>
              </a:rPr>
            </a:br>
            <a:r>
              <a:rPr lang="en-US" altLang="zh-CN" sz="3200" dirty="0" smtClean="0">
                <a:solidFill>
                  <a:schemeClr val="accent1">
                    <a:satMod val="150000"/>
                  </a:schemeClr>
                </a:solidFill>
                <a:latin typeface="华文行楷" pitchFamily="2" charset="-122"/>
                <a:ea typeface="华文行楷" pitchFamily="2" charset="-122"/>
              </a:rPr>
              <a:t>                       </a:t>
            </a:r>
            <a:r>
              <a:rPr altLang="zh-CN" sz="4000" dirty="0" smtClean="0">
                <a:solidFill>
                  <a:srgbClr val="FFFF00"/>
                </a:solidFill>
                <a:latin typeface="华文行楷" pitchFamily="2" charset="-122"/>
                <a:ea typeface="华文行楷" pitchFamily="2" charset="-122"/>
              </a:rPr>
              <a:t>四川盆地</a:t>
            </a:r>
            <a:r>
              <a:rPr altLang="zh-CN" sz="4000" dirty="0">
                <a:solidFill>
                  <a:srgbClr val="FFFF00"/>
                </a:solidFill>
                <a:latin typeface="华文行楷" pitchFamily="2" charset="-122"/>
                <a:ea typeface="华文行楷" pitchFamily="2" charset="-122"/>
              </a:rPr>
              <a:t>与云贵高原</a:t>
            </a:r>
            <a:endParaRPr sz="4000" dirty="0">
              <a:solidFill>
                <a:srgbClr val="FFFF00"/>
              </a:solidFill>
              <a:latin typeface="华文行楷" pitchFamily="2" charset="-122"/>
              <a:ea typeface="华文行楷" pitchFamily="2" charset="-122"/>
            </a:endParaRPr>
          </a:p>
        </p:txBody>
      </p:sp>
      <p:pic>
        <p:nvPicPr>
          <p:cNvPr id="4" name="内容占位符 3" descr="http://www.pep.com.cn/rjs/xkzd/tb/201405/W020140513513189228921.jpg"/>
          <p:cNvPicPr>
            <a:picLocks noGrp="1"/>
          </p:cNvPicPr>
          <p:nvPr>
            <p:ph idx="1"/>
          </p:nvPr>
        </p:nvPicPr>
        <p:blipFill>
          <a:blip r:embed="rId1" cstate="print"/>
          <a:srcRect/>
          <a:stretch>
            <a:fillRect/>
          </a:stretch>
        </p:blipFill>
        <p:spPr>
          <a:xfrm>
            <a:off x="0" y="1268413"/>
            <a:ext cx="9144000" cy="5054600"/>
          </a:xfrm>
        </p:spPr>
      </p:pic>
      <p:sp>
        <p:nvSpPr>
          <p:cNvPr id="55300" name="TextBox 4"/>
          <p:cNvSpPr txBox="1">
            <a:spLocks noChangeArrowheads="1"/>
          </p:cNvSpPr>
          <p:nvPr/>
        </p:nvSpPr>
        <p:spPr bwMode="auto">
          <a:xfrm>
            <a:off x="34925" y="6308725"/>
            <a:ext cx="9109075" cy="433388"/>
          </a:xfrm>
          <a:prstGeom prst="rect">
            <a:avLst/>
          </a:prstGeom>
          <a:noFill/>
          <a:ln w="9525">
            <a:solidFill>
              <a:srgbClr val="FF33CC"/>
            </a:solidFill>
            <a:miter lim="800000"/>
          </a:ln>
        </p:spPr>
        <p:txBody>
          <a:bodyPr/>
          <a:lstStyle/>
          <a:p>
            <a:r>
              <a:rPr lang="en-US" altLang="zh-CN" b="1">
                <a:solidFill>
                  <a:srgbClr val="FF0000"/>
                </a:solidFill>
              </a:rPr>
              <a:t>     </a:t>
            </a:r>
            <a:r>
              <a:rPr lang="zh-CN" altLang="zh-CN" b="1">
                <a:solidFill>
                  <a:srgbClr val="FF0000"/>
                </a:solidFill>
              </a:rPr>
              <a:t>谈谈四川盆地和云贵高原的地形有何差异，他们各自拥有那些优势</a:t>
            </a:r>
            <a:r>
              <a:rPr lang="zh-CN" altLang="en-US" b="1">
                <a:solidFill>
                  <a:srgbClr val="FF0000"/>
                </a:solidFill>
              </a:rPr>
              <a:t>？</a:t>
            </a:r>
            <a:endParaRPr lang="zh-CN" altLang="en-US" b="1">
              <a:solidFill>
                <a:srgbClr val="FF0000"/>
              </a:solidFill>
            </a:endParaRPr>
          </a:p>
        </p:txBody>
      </p:sp>
      <p:sp>
        <p:nvSpPr>
          <p:cNvPr id="6" name="TextBox 5"/>
          <p:cNvSpPr txBox="1"/>
          <p:nvPr/>
        </p:nvSpPr>
        <p:spPr>
          <a:xfrm>
            <a:off x="34925" y="1268760"/>
            <a:ext cx="9144000" cy="5072757"/>
          </a:xfrm>
          <a:prstGeom prst="rect">
            <a:avLst/>
          </a:prstGeom>
          <a:solidFill>
            <a:schemeClr val="accent1">
              <a:lumMod val="20000"/>
              <a:lumOff val="80000"/>
            </a:schemeClr>
          </a:solidFill>
          <a:effectLst>
            <a:glow>
              <a:schemeClr val="bg1"/>
            </a:glow>
            <a:outerShdw sx="1000" sy="1000" algn="ctr" rotWithShape="0">
              <a:srgbClr val="000000"/>
            </a:outerShdw>
            <a:reflection endPos="0" dir="5400000" sy="-100000" algn="bl" rotWithShape="0"/>
          </a:effectLst>
        </p:spPr>
        <p:txBody>
          <a:bodyPr/>
          <a:lstStyle/>
          <a:p>
            <a:pPr>
              <a:lnSpc>
                <a:spcPts val="4600"/>
              </a:lnSpc>
              <a:defRPr/>
            </a:pPr>
            <a:r>
              <a:rPr lang="en-US" altLang="zh-CN" sz="3200" dirty="0">
                <a:solidFill>
                  <a:srgbClr val="002060"/>
                </a:solidFill>
                <a:effectLst>
                  <a:outerShdw sx="1000" sy="1000" algn="ctr" rotWithShape="0">
                    <a:schemeClr val="bg1"/>
                  </a:outerShdw>
                  <a:reflection endPos="0" dir="5400000" sy="-100000" algn="bl" rotWithShape="0"/>
                </a:effectLst>
                <a:latin typeface="华文行楷" pitchFamily="2" charset="-122"/>
              </a:rPr>
              <a:t>        </a:t>
            </a:r>
            <a:r>
              <a:rPr lang="zh-CN" altLang="zh-CN" sz="3200" dirty="0">
                <a:solidFill>
                  <a:srgbClr val="002060"/>
                </a:solidFill>
                <a:effectLst>
                  <a:outerShdw sx="1000" sy="1000" algn="ctr" rotWithShape="0">
                    <a:schemeClr val="bg1"/>
                  </a:outerShdw>
                  <a:reflection endPos="0" dir="5400000" sy="-100000" algn="bl" rotWithShape="0"/>
                </a:effectLst>
                <a:latin typeface="华文行楷" pitchFamily="2" charset="-122"/>
              </a:rPr>
              <a:t>四川盆地四周有山脉，盆地内分布着低缓的丘陵，土壤是紫色的，因此被称为“紫色盆地”。土壤富含养分，是我国重要的稻田产区。云贵高原石灰岩广布，在南方温暖湿热的气候条件下，石灰岩易溶于水，形成石林、孤峰、溶洞、地下暗河，统称为喀斯特地貌。这里山奇特水秀丽，是优越的旅游资源，可大力发展旅游业，但是雨水容易渗漏，表土易流失，对农业生产不利</a:t>
            </a:r>
            <a:r>
              <a:rPr lang="zh-CN" altLang="zh-CN" sz="3200" dirty="0">
                <a:solidFill>
                  <a:srgbClr val="002060"/>
                </a:solidFill>
                <a:effectLst>
                  <a:reflection stA="40000" endPos="65000" dist="50800" dir="5400000" sy="-100000" algn="bl" rotWithShape="0"/>
                </a:effectLst>
                <a:latin typeface="华文行楷" pitchFamily="2" charset="-122"/>
              </a:rPr>
              <a:t>。</a:t>
            </a:r>
            <a:endParaRPr lang="zh-CN" altLang="en-US" sz="3200" dirty="0">
              <a:solidFill>
                <a:srgbClr val="002060"/>
              </a:solidFill>
              <a:effectLst>
                <a:reflection stA="40000" endPos="65000" dist="50800" dir="5400000" sy="-100000" algn="bl" rotWithShape="0"/>
              </a:effectLst>
              <a:latin typeface="华文行楷"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4" fill="hold" nodeType="clickEffect">
                                  <p:stCondLst>
                                    <p:cond delay="0"/>
                                  </p:stCondLst>
                                  <p:childTnLst>
                                    <p:animEffect transition="out" filter="wipe(down)">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par>
                                <p:cTn id="8" presetID="42"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1000"/>
                                        <p:tgtEl>
                                          <p:spTgt spid="6"/>
                                        </p:tgtEl>
                                      </p:cBhvr>
                                    </p:animEffect>
                                    <p:anim calcmode="lin" valueType="num">
                                      <p:cBhvr>
                                        <p:cTn id="11" dur="1000" fill="hold"/>
                                        <p:tgtEl>
                                          <p:spTgt spid="6"/>
                                        </p:tgtEl>
                                        <p:attrNameLst>
                                          <p:attrName>ppt_x</p:attrName>
                                        </p:attrNameLst>
                                      </p:cBhvr>
                                      <p:tavLst>
                                        <p:tav tm="0">
                                          <p:val>
                                            <p:strVal val="#ppt_x"/>
                                          </p:val>
                                        </p:tav>
                                        <p:tav tm="100000">
                                          <p:val>
                                            <p:strVal val="#ppt_x"/>
                                          </p:val>
                                        </p:tav>
                                      </p:tavLst>
                                    </p:anim>
                                    <p:anim calcmode="lin" valueType="num">
                                      <p:cBhvr>
                                        <p:cTn id="12"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9" name="标题 1"/>
          <p:cNvSpPr>
            <a:spLocks noGrp="1"/>
          </p:cNvSpPr>
          <p:nvPr>
            <p:ph type="title"/>
          </p:nvPr>
        </p:nvSpPr>
        <p:spPr/>
        <p:txBody>
          <a:bodyPr/>
          <a:lstStyle/>
          <a:p>
            <a:pPr eaLnBrk="1" hangingPunct="1">
              <a:defRPr/>
            </a:pPr>
            <a:r>
              <a:rPr lang="zh-CN" altLang="zh-CN" sz="4000" b="1" i="1" dirty="0" smtClean="0">
                <a:solidFill>
                  <a:schemeClr val="tx1"/>
                </a:solidFill>
                <a:latin typeface="+mn-ea"/>
                <a:ea typeface="+mn-ea"/>
              </a:rPr>
              <a:t>课堂小结：</a:t>
            </a:r>
            <a:endParaRPr lang="zh-CN" altLang="en-US" sz="4000" b="1" i="1" dirty="0" smtClean="0">
              <a:solidFill>
                <a:schemeClr val="tx1"/>
              </a:solidFill>
              <a:latin typeface="+mn-ea"/>
              <a:ea typeface="+mn-ea"/>
            </a:endParaRPr>
          </a:p>
        </p:txBody>
      </p:sp>
      <p:sp>
        <p:nvSpPr>
          <p:cNvPr id="86018" name="内容占位符 2"/>
          <p:cNvSpPr>
            <a:spLocks noGrp="1"/>
          </p:cNvSpPr>
          <p:nvPr>
            <p:ph idx="1"/>
          </p:nvPr>
        </p:nvSpPr>
        <p:spPr>
          <a:xfrm>
            <a:off x="539750" y="1916113"/>
            <a:ext cx="8280400" cy="4465637"/>
          </a:xfrm>
        </p:spPr>
        <p:txBody>
          <a:bodyPr/>
          <a:lstStyle/>
          <a:p>
            <a:pPr marL="0" indent="0" eaLnBrk="1" hangingPunct="1">
              <a:lnSpc>
                <a:spcPct val="150000"/>
              </a:lnSpc>
              <a:buFont typeface="Wingdings 2" panose="05020102010507070707" pitchFamily="18" charset="2"/>
              <a:buNone/>
              <a:defRPr/>
            </a:pPr>
            <a:r>
              <a:rPr lang="en-US" altLang="zh-CN" sz="2400" dirty="0"/>
              <a:t>    </a:t>
            </a:r>
            <a:r>
              <a:rPr lang="en-US" altLang="zh-CN" sz="2400" dirty="0" smtClean="0"/>
              <a:t>  </a:t>
            </a:r>
            <a:r>
              <a:rPr lang="zh-CN" altLang="en-US" sz="2400" dirty="0" smtClean="0"/>
              <a:t>一、</a:t>
            </a:r>
            <a:r>
              <a:rPr lang="zh-CN" altLang="zh-CN" sz="2400" dirty="0" smtClean="0"/>
              <a:t>重点</a:t>
            </a:r>
            <a:r>
              <a:rPr lang="zh-CN" altLang="zh-CN" sz="2400" dirty="0"/>
              <a:t>掌握了南方地区的位置、</a:t>
            </a:r>
            <a:r>
              <a:rPr lang="zh-CN" altLang="zh-CN" sz="2400" dirty="0" smtClean="0"/>
              <a:t>范围</a:t>
            </a:r>
            <a:r>
              <a:rPr lang="zh-CN" altLang="en-US" sz="2400" dirty="0"/>
              <a:t>。</a:t>
            </a:r>
            <a:endParaRPr lang="en-US" altLang="zh-CN" sz="2400" dirty="0" smtClean="0"/>
          </a:p>
          <a:p>
            <a:pPr marL="0" indent="0" eaLnBrk="1" hangingPunct="1">
              <a:lnSpc>
                <a:spcPct val="150000"/>
              </a:lnSpc>
              <a:buFont typeface="Wingdings 2" panose="05020102010507070707" pitchFamily="18" charset="2"/>
              <a:buNone/>
              <a:defRPr/>
            </a:pPr>
            <a:r>
              <a:rPr lang="en-US" altLang="zh-CN" sz="2400" dirty="0"/>
              <a:t> </a:t>
            </a:r>
            <a:r>
              <a:rPr lang="en-US" altLang="zh-CN" sz="2400" dirty="0" smtClean="0"/>
              <a:t>     </a:t>
            </a:r>
            <a:r>
              <a:rPr lang="zh-CN" altLang="en-US" sz="2400" dirty="0" smtClean="0"/>
              <a:t>二、南方</a:t>
            </a:r>
            <a:r>
              <a:rPr lang="zh-CN" altLang="zh-CN" sz="2400" dirty="0" smtClean="0"/>
              <a:t>地形分布</a:t>
            </a:r>
            <a:r>
              <a:rPr lang="zh-CN" altLang="en-US" sz="2400" dirty="0" smtClean="0"/>
              <a:t>特点。</a:t>
            </a:r>
            <a:endParaRPr lang="en-US" altLang="zh-CN" sz="2400" dirty="0" smtClean="0"/>
          </a:p>
          <a:p>
            <a:pPr marL="0" indent="0" eaLnBrk="1" hangingPunct="1">
              <a:lnSpc>
                <a:spcPct val="150000"/>
              </a:lnSpc>
              <a:buFont typeface="Wingdings 2" panose="05020102010507070707" pitchFamily="18" charset="2"/>
              <a:buNone/>
              <a:defRPr/>
            </a:pPr>
            <a:r>
              <a:rPr lang="en-US" altLang="zh-CN" sz="2400" dirty="0"/>
              <a:t> </a:t>
            </a:r>
            <a:r>
              <a:rPr lang="en-US" altLang="zh-CN" sz="2400" dirty="0" smtClean="0"/>
              <a:t>     </a:t>
            </a:r>
            <a:r>
              <a:rPr lang="zh-CN" altLang="en-US" sz="2400" dirty="0" smtClean="0"/>
              <a:t>三、南方</a:t>
            </a:r>
            <a:r>
              <a:rPr lang="zh-CN" altLang="zh-CN" sz="2400" dirty="0" smtClean="0"/>
              <a:t>气候的</a:t>
            </a:r>
            <a:r>
              <a:rPr lang="zh-CN" altLang="zh-CN" sz="2400" dirty="0"/>
              <a:t>特点</a:t>
            </a:r>
            <a:r>
              <a:rPr lang="zh-CN" altLang="en-US" sz="2400" dirty="0" smtClean="0"/>
              <a:t>。</a:t>
            </a:r>
            <a:endParaRPr lang="en-US" altLang="zh-CN" sz="2400" dirty="0" smtClean="0"/>
          </a:p>
          <a:p>
            <a:pPr marL="0" indent="0" eaLnBrk="1" hangingPunct="1">
              <a:lnSpc>
                <a:spcPct val="150000"/>
              </a:lnSpc>
              <a:buFont typeface="Wingdings 2" panose="05020102010507070707" pitchFamily="18" charset="2"/>
              <a:buNone/>
              <a:defRPr/>
            </a:pPr>
            <a:r>
              <a:rPr lang="en-US" altLang="zh-CN" sz="2400" dirty="0"/>
              <a:t> </a:t>
            </a:r>
            <a:r>
              <a:rPr lang="en-US" altLang="zh-CN" sz="2400" dirty="0" smtClean="0"/>
              <a:t>     </a:t>
            </a:r>
            <a:r>
              <a:rPr lang="zh-CN" altLang="en-US" sz="2400" dirty="0" smtClean="0"/>
              <a:t>四、</a:t>
            </a:r>
            <a:r>
              <a:rPr lang="zh-CN" altLang="zh-CN" sz="2400" dirty="0" smtClean="0"/>
              <a:t>南方的</a:t>
            </a:r>
            <a:r>
              <a:rPr lang="zh-CN" altLang="en-US" sz="2400" dirty="0" smtClean="0"/>
              <a:t>地形对气候的影响。</a:t>
            </a:r>
            <a:endParaRPr lang="en-US" altLang="zh-CN" sz="2400" dirty="0" smtClean="0"/>
          </a:p>
          <a:p>
            <a:pPr marL="0" indent="0" eaLnBrk="1" hangingPunct="1">
              <a:lnSpc>
                <a:spcPct val="150000"/>
              </a:lnSpc>
              <a:buFont typeface="Wingdings 2" panose="05020102010507070707" pitchFamily="18" charset="2"/>
              <a:buNone/>
              <a:defRPr/>
            </a:pPr>
            <a:r>
              <a:rPr lang="en-US" altLang="zh-CN" sz="2400" dirty="0"/>
              <a:t> </a:t>
            </a:r>
            <a:r>
              <a:rPr lang="en-US" altLang="zh-CN" sz="2400" dirty="0" smtClean="0"/>
              <a:t>     </a:t>
            </a:r>
            <a:r>
              <a:rPr lang="zh-CN" altLang="en-US" sz="2400" dirty="0" smtClean="0"/>
              <a:t>五</a:t>
            </a:r>
            <a:r>
              <a:rPr lang="zh-CN" altLang="en-US" sz="2400" smtClean="0"/>
              <a:t>、南方湿热的气候形成了红壤、紫色土和喀斯特地貌。。</a:t>
            </a:r>
            <a:endParaRPr lang="en-US" altLang="zh-CN" sz="2400" dirty="0" smtClean="0"/>
          </a:p>
          <a:p>
            <a:pPr marL="0" indent="0" eaLnBrk="1" hangingPunct="1">
              <a:lnSpc>
                <a:spcPct val="150000"/>
              </a:lnSpc>
              <a:buFont typeface="Wingdings 2" panose="05020102010507070707" pitchFamily="18" charset="2"/>
              <a:buNone/>
              <a:defRPr/>
            </a:pPr>
            <a:r>
              <a:rPr lang="zh-CN" altLang="en-US" sz="2400" dirty="0" smtClean="0"/>
              <a:t>      六、树立地理要素相互影响的观点。</a:t>
            </a:r>
            <a:endParaRPr lang="zh-CN" altLang="zh-CN" sz="5400" dirty="0"/>
          </a:p>
          <a:p>
            <a:pPr marL="0" indent="0" eaLnBrk="1" hangingPunct="1">
              <a:lnSpc>
                <a:spcPts val="5600"/>
              </a:lnSpc>
              <a:buFont typeface="Wingdings 2" panose="05020102010507070707" pitchFamily="18" charset="2"/>
              <a:buNone/>
              <a:defRPr/>
            </a:pPr>
            <a:endParaRPr lang="en-US" altLang="zh-CN" sz="4000" dirty="0" smtClean="0"/>
          </a:p>
          <a:p>
            <a:pPr marL="0" indent="0" eaLnBrk="1" hangingPunct="1">
              <a:lnSpc>
                <a:spcPts val="5600"/>
              </a:lnSpc>
              <a:buFont typeface="Wingdings 2" panose="05020102010507070707" pitchFamily="18" charset="2"/>
              <a:buNone/>
              <a:defRPr/>
            </a:pPr>
            <a:endParaRPr lang="zh-CN" altLang="zh-CN" sz="4000" dirty="0" smtClean="0"/>
          </a:p>
          <a:p>
            <a:pPr eaLnBrk="1" hangingPunct="1">
              <a:defRPr/>
            </a:pPr>
            <a:endParaRPr lang="zh-CN" altLang="en-US" sz="4000"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ChangeArrowheads="1"/>
          </p:cNvSpPr>
          <p:nvPr/>
        </p:nvSpPr>
        <p:spPr bwMode="auto">
          <a:xfrm>
            <a:off x="250825" y="2306638"/>
            <a:ext cx="8642350" cy="2678112"/>
          </a:xfrm>
          <a:prstGeom prst="rect">
            <a:avLst/>
          </a:prstGeom>
          <a:noFill/>
          <a:ln w="9525">
            <a:solidFill>
              <a:schemeClr val="bg1"/>
            </a:solidFill>
            <a:miter lim="800000"/>
          </a:ln>
          <a:effectLst/>
        </p:spPr>
        <p:txBody>
          <a:bodyPr anchor="ctr">
            <a:spAutoFit/>
          </a:bodyPr>
          <a:lstStyle/>
          <a:p>
            <a:pPr indent="66675"/>
            <a:r>
              <a:rPr lang="en-US" altLang="zh-CN" sz="2800" b="1">
                <a:solidFill>
                  <a:srgbClr val="000000"/>
                </a:solidFill>
              </a:rPr>
              <a:t>1.</a:t>
            </a:r>
            <a:r>
              <a:rPr lang="zh-CN" altLang="en-US" sz="2800" b="1">
                <a:solidFill>
                  <a:srgbClr val="000000"/>
                </a:solidFill>
              </a:rPr>
              <a:t>南方地区位于</a:t>
            </a:r>
            <a:r>
              <a:rPr lang="zh-CN" altLang="en-US" sz="2800" b="1" u="sng">
                <a:solidFill>
                  <a:srgbClr val="FF0000"/>
                </a:solidFill>
              </a:rPr>
              <a:t>         </a:t>
            </a:r>
            <a:r>
              <a:rPr lang="zh-CN" altLang="en-US" sz="2800" b="1">
                <a:solidFill>
                  <a:srgbClr val="000000"/>
                </a:solidFill>
              </a:rPr>
              <a:t>以南，</a:t>
            </a:r>
            <a:r>
              <a:rPr lang="zh-CN" altLang="en-US" sz="2800" b="1" u="sng">
                <a:solidFill>
                  <a:srgbClr val="FF0000"/>
                </a:solidFill>
              </a:rPr>
              <a:t>          </a:t>
            </a:r>
            <a:r>
              <a:rPr lang="zh-CN" altLang="en-US" sz="2800" b="1">
                <a:solidFill>
                  <a:srgbClr val="000000"/>
                </a:solidFill>
              </a:rPr>
              <a:t>以东，东临</a:t>
            </a:r>
            <a:r>
              <a:rPr lang="zh-CN" altLang="en-US" sz="2800" b="1" u="sng">
                <a:solidFill>
                  <a:srgbClr val="FF0000"/>
                </a:solidFill>
              </a:rPr>
              <a:t>          </a:t>
            </a:r>
            <a:r>
              <a:rPr lang="zh-CN" altLang="en-US" sz="2800" b="1">
                <a:solidFill>
                  <a:srgbClr val="000000"/>
                </a:solidFill>
              </a:rPr>
              <a:t>，南临</a:t>
            </a:r>
            <a:r>
              <a:rPr lang="zh-CN" altLang="en-US" sz="2800" b="1" u="sng">
                <a:solidFill>
                  <a:srgbClr val="FF0000"/>
                </a:solidFill>
              </a:rPr>
              <a:t>         </a:t>
            </a:r>
            <a:r>
              <a:rPr lang="zh-CN" altLang="en-US" sz="2800" b="1">
                <a:solidFill>
                  <a:srgbClr val="000000"/>
                </a:solidFill>
              </a:rPr>
              <a:t>。</a:t>
            </a:r>
            <a:endParaRPr lang="zh-CN" altLang="en-US" sz="2800" b="1">
              <a:solidFill>
                <a:srgbClr val="000000"/>
              </a:solidFill>
            </a:endParaRPr>
          </a:p>
          <a:p>
            <a:pPr indent="66675"/>
            <a:r>
              <a:rPr lang="en-US" altLang="zh-CN" sz="2800" b="1">
                <a:solidFill>
                  <a:srgbClr val="000000"/>
                </a:solidFill>
              </a:rPr>
              <a:t>2. </a:t>
            </a:r>
            <a:r>
              <a:rPr lang="zh-CN" altLang="en-US" sz="2800" b="1">
                <a:solidFill>
                  <a:srgbClr val="000000"/>
                </a:solidFill>
              </a:rPr>
              <a:t>南方地区地形</a:t>
            </a:r>
            <a:r>
              <a:rPr lang="zh-CN" altLang="en-US" sz="2800" b="1" u="sng">
                <a:solidFill>
                  <a:srgbClr val="FF0000"/>
                </a:solidFill>
              </a:rPr>
              <a:t>                     </a:t>
            </a:r>
            <a:r>
              <a:rPr lang="zh-CN" altLang="en-US" sz="2800" b="1">
                <a:solidFill>
                  <a:srgbClr val="000000"/>
                </a:solidFill>
              </a:rPr>
              <a:t>，东西差异明显。西部以</a:t>
            </a:r>
            <a:r>
              <a:rPr lang="zh-CN" altLang="en-US" sz="2800" b="1" u="sng">
                <a:solidFill>
                  <a:srgbClr val="FF0000"/>
                </a:solidFill>
              </a:rPr>
              <a:t>        </a:t>
            </a:r>
            <a:r>
              <a:rPr lang="zh-CN" altLang="en-US" sz="2800" b="1">
                <a:solidFill>
                  <a:srgbClr val="000000"/>
                </a:solidFill>
              </a:rPr>
              <a:t>和</a:t>
            </a:r>
            <a:r>
              <a:rPr lang="zh-CN" altLang="en-US" sz="2800" b="1" u="sng">
                <a:solidFill>
                  <a:srgbClr val="FF0000"/>
                </a:solidFill>
              </a:rPr>
              <a:t>        </a:t>
            </a:r>
            <a:r>
              <a:rPr lang="zh-CN" altLang="en-US" sz="2800" b="1">
                <a:solidFill>
                  <a:srgbClr val="000000"/>
                </a:solidFill>
              </a:rPr>
              <a:t>为主，东部交错分布着</a:t>
            </a:r>
            <a:r>
              <a:rPr lang="zh-CN" altLang="en-US" sz="2800" b="1" u="sng">
                <a:solidFill>
                  <a:srgbClr val="FF0000"/>
                </a:solidFill>
              </a:rPr>
              <a:t>      </a:t>
            </a:r>
            <a:r>
              <a:rPr lang="zh-CN" altLang="en-US" sz="2800" b="1">
                <a:solidFill>
                  <a:srgbClr val="000000"/>
                </a:solidFill>
              </a:rPr>
              <a:t>、</a:t>
            </a:r>
            <a:r>
              <a:rPr lang="zh-CN" altLang="en-US" sz="2800" b="1" u="sng">
                <a:solidFill>
                  <a:srgbClr val="FF0000"/>
                </a:solidFill>
              </a:rPr>
              <a:t>     </a:t>
            </a:r>
            <a:r>
              <a:rPr lang="zh-CN" altLang="en-US" sz="2800" b="1">
                <a:solidFill>
                  <a:srgbClr val="000000"/>
                </a:solidFill>
              </a:rPr>
              <a:t>和</a:t>
            </a:r>
            <a:r>
              <a:rPr lang="zh-CN" altLang="en-US" sz="2800" b="1" u="sng">
                <a:solidFill>
                  <a:srgbClr val="FF0000"/>
                </a:solidFill>
              </a:rPr>
              <a:t>      </a:t>
            </a:r>
            <a:r>
              <a:rPr lang="zh-CN" altLang="en-US" sz="2800" b="1">
                <a:solidFill>
                  <a:srgbClr val="000000"/>
                </a:solidFill>
              </a:rPr>
              <a:t>，沿江有面积较大的</a:t>
            </a:r>
            <a:r>
              <a:rPr lang="zh-CN" altLang="en-US" sz="2800" b="1" u="sng">
                <a:solidFill>
                  <a:srgbClr val="FF0000"/>
                </a:solidFill>
              </a:rPr>
              <a:t>         </a:t>
            </a:r>
            <a:r>
              <a:rPr lang="zh-CN" altLang="en-US" sz="2800" b="1">
                <a:solidFill>
                  <a:srgbClr val="000000"/>
                </a:solidFill>
              </a:rPr>
              <a:t>和</a:t>
            </a:r>
            <a:r>
              <a:rPr lang="zh-CN" altLang="en-US" sz="2800" b="1" u="sng">
                <a:solidFill>
                  <a:srgbClr val="FF0000"/>
                </a:solidFill>
              </a:rPr>
              <a:t>        </a:t>
            </a:r>
            <a:r>
              <a:rPr lang="zh-CN" altLang="en-US" sz="2800" b="1">
                <a:solidFill>
                  <a:srgbClr val="000000"/>
                </a:solidFill>
              </a:rPr>
              <a:t>。</a:t>
            </a:r>
            <a:endParaRPr lang="zh-CN" altLang="en-US" sz="2800" b="1">
              <a:solidFill>
                <a:srgbClr val="000000"/>
              </a:solidFill>
            </a:endParaRPr>
          </a:p>
          <a:p>
            <a:pPr indent="66675"/>
            <a:r>
              <a:rPr lang="en-US" altLang="zh-CN" sz="2800" b="1">
                <a:solidFill>
                  <a:srgbClr val="000000"/>
                </a:solidFill>
              </a:rPr>
              <a:t>3.</a:t>
            </a:r>
            <a:r>
              <a:rPr lang="zh-CN" altLang="en-US" sz="2800" b="1">
                <a:solidFill>
                  <a:srgbClr val="000000"/>
                </a:solidFill>
              </a:rPr>
              <a:t>南方地区属于</a:t>
            </a:r>
            <a:r>
              <a:rPr lang="zh-CN" altLang="en-US" sz="2800" b="1" u="sng">
                <a:solidFill>
                  <a:srgbClr val="FF0000"/>
                </a:solidFill>
              </a:rPr>
              <a:t>         </a:t>
            </a:r>
            <a:r>
              <a:rPr lang="zh-CN" altLang="en-US" sz="2800" b="1">
                <a:solidFill>
                  <a:srgbClr val="000000"/>
                </a:solidFill>
              </a:rPr>
              <a:t>、</a:t>
            </a:r>
            <a:r>
              <a:rPr lang="zh-CN" altLang="en-US" sz="2800" b="1" u="sng">
                <a:solidFill>
                  <a:srgbClr val="FF0000"/>
                </a:solidFill>
              </a:rPr>
              <a:t>       </a:t>
            </a:r>
            <a:r>
              <a:rPr lang="zh-CN" altLang="en-US" sz="2800" b="1">
                <a:solidFill>
                  <a:srgbClr val="000000"/>
                </a:solidFill>
              </a:rPr>
              <a:t>气候，特点是</a:t>
            </a:r>
            <a:r>
              <a:rPr lang="zh-CN" altLang="en-US" sz="2800" b="1" u="sng">
                <a:solidFill>
                  <a:srgbClr val="FF0000"/>
                </a:solidFill>
              </a:rPr>
              <a:t>                </a:t>
            </a:r>
            <a:r>
              <a:rPr lang="zh-CN" altLang="en-US" sz="2800" b="1">
                <a:solidFill>
                  <a:srgbClr val="000000"/>
                </a:solidFill>
              </a:rPr>
              <a:t>。</a:t>
            </a:r>
            <a:endParaRPr lang="zh-CN" altLang="en-US" sz="2800" b="1">
              <a:solidFill>
                <a:srgbClr val="000000"/>
              </a:solidFill>
            </a:endParaRPr>
          </a:p>
        </p:txBody>
      </p:sp>
      <p:sp>
        <p:nvSpPr>
          <p:cNvPr id="57347" name="Text Box 6"/>
          <p:cNvSpPr txBox="1">
            <a:spLocks noChangeArrowheads="1"/>
          </p:cNvSpPr>
          <p:nvPr/>
        </p:nvSpPr>
        <p:spPr bwMode="auto">
          <a:xfrm>
            <a:off x="469900" y="1125538"/>
            <a:ext cx="2892425" cy="706437"/>
          </a:xfrm>
          <a:prstGeom prst="rect">
            <a:avLst/>
          </a:prstGeom>
          <a:noFill/>
          <a:ln w="9525">
            <a:solidFill>
              <a:srgbClr val="FF33CC"/>
            </a:solidFill>
            <a:miter lim="800000"/>
          </a:ln>
          <a:effectLst/>
        </p:spPr>
        <p:txBody>
          <a:bodyPr wrap="none">
            <a:spAutoFit/>
          </a:bodyPr>
          <a:lstStyle/>
          <a:p>
            <a:r>
              <a:rPr lang="en-US" altLang="zh-CN" sz="4000" b="1" i="1">
                <a:solidFill>
                  <a:srgbClr val="0070C0"/>
                </a:solidFill>
              </a:rPr>
              <a:t> </a:t>
            </a:r>
            <a:r>
              <a:rPr lang="zh-CN" altLang="zh-CN" sz="4000" b="1" i="1">
                <a:solidFill>
                  <a:srgbClr val="0070C0"/>
                </a:solidFill>
                <a:latin typeface="华文行楷" pitchFamily="2" charset="-122"/>
                <a:ea typeface="华文行楷" pitchFamily="2" charset="-122"/>
              </a:rPr>
              <a:t>巩固练习：</a:t>
            </a:r>
            <a:endParaRPr lang="zh-CN" altLang="zh-CN" sz="4000" b="1" i="1">
              <a:solidFill>
                <a:srgbClr val="0070C0"/>
              </a:solidFill>
              <a:latin typeface="华文行楷" pitchFamily="2" charset="-122"/>
              <a:ea typeface="华文行楷" pitchFamily="2"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标题 1"/>
          <p:cNvSpPr>
            <a:spLocks noGrp="1"/>
          </p:cNvSpPr>
          <p:nvPr>
            <p:ph type="title"/>
          </p:nvPr>
        </p:nvSpPr>
        <p:spPr>
          <a:xfrm>
            <a:off x="1331913" y="5949950"/>
            <a:ext cx="5543550" cy="854075"/>
          </a:xfrm>
        </p:spPr>
        <p:txBody>
          <a:bodyPr/>
          <a:lstStyle/>
          <a:p>
            <a:pPr eaLnBrk="1" hangingPunct="1"/>
            <a:r>
              <a:rPr lang="en-US" altLang="zh-CN" sz="3200" smtClean="0"/>
              <a:t>    </a:t>
            </a:r>
            <a:r>
              <a:rPr lang="zh-CN" altLang="zh-CN" sz="3200" smtClean="0"/>
              <a:t>黄土高原景观图</a:t>
            </a:r>
            <a:endParaRPr lang="zh-CN" altLang="en-US" sz="3200" smtClean="0"/>
          </a:p>
        </p:txBody>
      </p:sp>
      <p:pic>
        <p:nvPicPr>
          <p:cNvPr id="43011" name="Picture 3" descr="E:\2015.2.28八年级多媒体资料\resource\8x63\jpg\02301002.jpg"/>
          <p:cNvPicPr>
            <a:picLocks noGrp="1" noChangeAspect="1" noChangeArrowheads="1"/>
          </p:cNvPicPr>
          <p:nvPr>
            <p:ph idx="1"/>
          </p:nvPr>
        </p:nvPicPr>
        <p:blipFill>
          <a:blip r:embed="rId1" cstate="print"/>
          <a:srcRect/>
          <a:stretch>
            <a:fillRect/>
          </a:stretch>
        </p:blipFill>
        <p:spPr>
          <a:xfrm>
            <a:off x="107950" y="279400"/>
            <a:ext cx="8928100" cy="5813425"/>
          </a:xfr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5" descr="20070507103147673"/>
          <p:cNvPicPr>
            <a:picLocks noChangeAspect="1" noChangeArrowheads="1"/>
          </p:cNvPicPr>
          <p:nvPr/>
        </p:nvPicPr>
        <p:blipFill>
          <a:blip r:embed="rId1" cstate="print"/>
          <a:srcRect/>
          <a:stretch>
            <a:fillRect/>
          </a:stretch>
        </p:blipFill>
        <p:spPr bwMode="auto">
          <a:xfrm>
            <a:off x="0" y="-49213"/>
            <a:ext cx="9251950" cy="6669088"/>
          </a:xfrm>
          <a:prstGeom prst="rect">
            <a:avLst/>
          </a:prstGeom>
          <a:noFill/>
          <a:ln w="9525">
            <a:noFill/>
            <a:miter lim="800000"/>
            <a:headEnd/>
            <a:tailEnd/>
          </a:ln>
        </p:spPr>
      </p:pic>
      <p:sp>
        <p:nvSpPr>
          <p:cNvPr id="23555" name="WordArt 3"/>
          <p:cNvSpPr>
            <a:spLocks noChangeArrowheads="1" noChangeShapeType="1" noTextEdit="1"/>
          </p:cNvSpPr>
          <p:nvPr/>
        </p:nvSpPr>
        <p:spPr bwMode="auto">
          <a:xfrm>
            <a:off x="1475656" y="1628800"/>
            <a:ext cx="6696744" cy="1606352"/>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49708"/>
              </a:avLst>
            </a:prstTxWarp>
          </a:bodyPr>
          <a:lstStyle/>
          <a:p>
            <a:pPr algn="ctr">
              <a:defRPr/>
            </a:pPr>
            <a:r>
              <a:rPr lang="zh-CN" altLang="en-US" sz="2000" kern="10" dirty="0">
                <a:ln w="9525">
                  <a:solidFill>
                    <a:srgbClr val="000000"/>
                  </a:solidFill>
                  <a:round/>
                </a:ln>
                <a:solidFill>
                  <a:srgbClr val="00B0F0"/>
                </a:solidFill>
                <a:latin typeface="黑体" panose="02010609060101010101" charset="-122"/>
                <a:ea typeface="黑体" panose="02010609060101010101" charset="-122"/>
              </a:rPr>
              <a:t>第七章南方地区</a:t>
            </a:r>
            <a:endParaRPr lang="zh-CN" altLang="en-US" sz="2000" kern="10" dirty="0">
              <a:ln w="9525">
                <a:solidFill>
                  <a:srgbClr val="000000"/>
                </a:solidFill>
                <a:round/>
              </a:ln>
              <a:solidFill>
                <a:srgbClr val="00B0F0"/>
              </a:solidFill>
              <a:latin typeface="黑体" panose="02010609060101010101" charset="-122"/>
              <a:ea typeface="黑体" panose="02010609060101010101" charset="-122"/>
            </a:endParaRPr>
          </a:p>
          <a:p>
            <a:pPr algn="ctr">
              <a:defRPr/>
            </a:pPr>
            <a:r>
              <a:rPr lang="zh-CN" altLang="en-US" sz="1400" kern="10" dirty="0">
                <a:ln w="9525">
                  <a:solidFill>
                    <a:srgbClr val="000000"/>
                  </a:solidFill>
                  <a:round/>
                </a:ln>
                <a:solidFill>
                  <a:srgbClr val="FF0000"/>
                </a:solidFill>
                <a:latin typeface="黑体" panose="02010609060101010101" charset="-122"/>
                <a:ea typeface="黑体" panose="02010609060101010101" charset="-122"/>
              </a:rPr>
              <a:t>第一节自然特征与农业</a:t>
            </a:r>
            <a:endParaRPr lang="zh-CN" altLang="en-US" sz="1400" kern="10" dirty="0">
              <a:ln w="9525">
                <a:solidFill>
                  <a:srgbClr val="000000"/>
                </a:solidFill>
                <a:round/>
              </a:ln>
              <a:solidFill>
                <a:srgbClr val="FF0000"/>
              </a:solidFill>
              <a:latin typeface="黑体" panose="02010609060101010101" charset="-122"/>
              <a:ea typeface="黑体" panose="02010609060101010101" charset="-122"/>
            </a:endParaRPr>
          </a:p>
        </p:txBody>
      </p:sp>
      <p:sp>
        <p:nvSpPr>
          <p:cNvPr id="44037" name="TextBox 1"/>
          <p:cNvSpPr txBox="1">
            <a:spLocks noChangeArrowheads="1"/>
          </p:cNvSpPr>
          <p:nvPr/>
        </p:nvSpPr>
        <p:spPr bwMode="auto">
          <a:xfrm>
            <a:off x="3995738" y="3529013"/>
            <a:ext cx="1800225" cy="523875"/>
          </a:xfrm>
          <a:prstGeom prst="rect">
            <a:avLst/>
          </a:prstGeom>
          <a:noFill/>
          <a:ln w="9525">
            <a:noFill/>
            <a:miter lim="800000"/>
          </a:ln>
        </p:spPr>
        <p:txBody>
          <a:bodyPr>
            <a:spAutoFit/>
          </a:bodyPr>
          <a:lstStyle/>
          <a:p>
            <a:r>
              <a:rPr lang="zh-CN" altLang="en-US" sz="2800">
                <a:solidFill>
                  <a:srgbClr val="FFFF00"/>
                </a:solidFill>
              </a:rPr>
              <a:t>第一课时</a:t>
            </a:r>
            <a:endParaRPr lang="zh-CN" altLang="en-US" sz="2800">
              <a:solidFill>
                <a:srgbClr val="FFFF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Freeform 2">
            <a:hlinkClick r:id="rId1" action="ppaction://hlinksldjump"/>
          </p:cNvPr>
          <p:cNvSpPr/>
          <p:nvPr/>
        </p:nvSpPr>
        <p:spPr bwMode="auto">
          <a:xfrm>
            <a:off x="4716463" y="98425"/>
            <a:ext cx="4202112" cy="3924300"/>
          </a:xfrm>
          <a:custGeom>
            <a:avLst/>
            <a:gdLst>
              <a:gd name="T0" fmla="*/ 2147483647 w 2647"/>
              <a:gd name="T1" fmla="*/ 2147483647 h 2623"/>
              <a:gd name="T2" fmla="*/ 2147483647 w 2647"/>
              <a:gd name="T3" fmla="*/ 2147483647 h 2623"/>
              <a:gd name="T4" fmla="*/ 2147483647 w 2647"/>
              <a:gd name="T5" fmla="*/ 2147483647 h 2623"/>
              <a:gd name="T6" fmla="*/ 2147483647 w 2647"/>
              <a:gd name="T7" fmla="*/ 2147483647 h 2623"/>
              <a:gd name="T8" fmla="*/ 2147483647 w 2647"/>
              <a:gd name="T9" fmla="*/ 2147483647 h 2623"/>
              <a:gd name="T10" fmla="*/ 2147483647 w 2647"/>
              <a:gd name="T11" fmla="*/ 2147483647 h 2623"/>
              <a:gd name="T12" fmla="*/ 2147483647 w 2647"/>
              <a:gd name="T13" fmla="*/ 2147483647 h 2623"/>
              <a:gd name="T14" fmla="*/ 2147483647 w 2647"/>
              <a:gd name="T15" fmla="*/ 2147483647 h 2623"/>
              <a:gd name="T16" fmla="*/ 2147483647 w 2647"/>
              <a:gd name="T17" fmla="*/ 2147483647 h 2623"/>
              <a:gd name="T18" fmla="*/ 2147483647 w 2647"/>
              <a:gd name="T19" fmla="*/ 2147483647 h 2623"/>
              <a:gd name="T20" fmla="*/ 2147483647 w 2647"/>
              <a:gd name="T21" fmla="*/ 2147483647 h 2623"/>
              <a:gd name="T22" fmla="*/ 2147483647 w 2647"/>
              <a:gd name="T23" fmla="*/ 2147483647 h 2623"/>
              <a:gd name="T24" fmla="*/ 2147483647 w 2647"/>
              <a:gd name="T25" fmla="*/ 2147483647 h 2623"/>
              <a:gd name="T26" fmla="*/ 2147483647 w 2647"/>
              <a:gd name="T27" fmla="*/ 2147483647 h 2623"/>
              <a:gd name="T28" fmla="*/ 2147483647 w 2647"/>
              <a:gd name="T29" fmla="*/ 2147483647 h 2623"/>
              <a:gd name="T30" fmla="*/ 2147483647 w 2647"/>
              <a:gd name="T31" fmla="*/ 2147483647 h 2623"/>
              <a:gd name="T32" fmla="*/ 2147483647 w 2647"/>
              <a:gd name="T33" fmla="*/ 2147483647 h 2623"/>
              <a:gd name="T34" fmla="*/ 2147483647 w 2647"/>
              <a:gd name="T35" fmla="*/ 2147483647 h 2623"/>
              <a:gd name="T36" fmla="*/ 2147483647 w 2647"/>
              <a:gd name="T37" fmla="*/ 2147483647 h 2623"/>
              <a:gd name="T38" fmla="*/ 2147483647 w 2647"/>
              <a:gd name="T39" fmla="*/ 2147483647 h 2623"/>
              <a:gd name="T40" fmla="*/ 2147483647 w 2647"/>
              <a:gd name="T41" fmla="*/ 2147483647 h 2623"/>
              <a:gd name="T42" fmla="*/ 2147483647 w 2647"/>
              <a:gd name="T43" fmla="*/ 2147483647 h 2623"/>
              <a:gd name="T44" fmla="*/ 2147483647 w 2647"/>
              <a:gd name="T45" fmla="*/ 2147483647 h 2623"/>
              <a:gd name="T46" fmla="*/ 2147483647 w 2647"/>
              <a:gd name="T47" fmla="*/ 2147483647 h 2623"/>
              <a:gd name="T48" fmla="*/ 2147483647 w 2647"/>
              <a:gd name="T49" fmla="*/ 2147483647 h 2623"/>
              <a:gd name="T50" fmla="*/ 2147483647 w 2647"/>
              <a:gd name="T51" fmla="*/ 2147483647 h 2623"/>
              <a:gd name="T52" fmla="*/ 2147483647 w 2647"/>
              <a:gd name="T53" fmla="*/ 2147483647 h 2623"/>
              <a:gd name="T54" fmla="*/ 2147483647 w 2647"/>
              <a:gd name="T55" fmla="*/ 2147483647 h 2623"/>
              <a:gd name="T56" fmla="*/ 2147483647 w 2647"/>
              <a:gd name="T57" fmla="*/ 2147483647 h 2623"/>
              <a:gd name="T58" fmla="*/ 2147483647 w 2647"/>
              <a:gd name="T59" fmla="*/ 2147483647 h 2623"/>
              <a:gd name="T60" fmla="*/ 2147483647 w 2647"/>
              <a:gd name="T61" fmla="*/ 2147483647 h 2623"/>
              <a:gd name="T62" fmla="*/ 2147483647 w 2647"/>
              <a:gd name="T63" fmla="*/ 2147483647 h 2623"/>
              <a:gd name="T64" fmla="*/ 2147483647 w 2647"/>
              <a:gd name="T65" fmla="*/ 2147483647 h 2623"/>
              <a:gd name="T66" fmla="*/ 2147483647 w 2647"/>
              <a:gd name="T67" fmla="*/ 2147483647 h 2623"/>
              <a:gd name="T68" fmla="*/ 2147483647 w 2647"/>
              <a:gd name="T69" fmla="*/ 2147483647 h 2623"/>
              <a:gd name="T70" fmla="*/ 2147483647 w 2647"/>
              <a:gd name="T71" fmla="*/ 2147483647 h 2623"/>
              <a:gd name="T72" fmla="*/ 2147483647 w 2647"/>
              <a:gd name="T73" fmla="*/ 2147483647 h 2623"/>
              <a:gd name="T74" fmla="*/ 2147483647 w 2647"/>
              <a:gd name="T75" fmla="*/ 2147483647 h 2623"/>
              <a:gd name="T76" fmla="*/ 2147483647 w 2647"/>
              <a:gd name="T77" fmla="*/ 2147483647 h 2623"/>
              <a:gd name="T78" fmla="*/ 2147483647 w 2647"/>
              <a:gd name="T79" fmla="*/ 2147483647 h 2623"/>
              <a:gd name="T80" fmla="*/ 2147483647 w 2647"/>
              <a:gd name="T81" fmla="*/ 2147483647 h 2623"/>
              <a:gd name="T82" fmla="*/ 2147483647 w 2647"/>
              <a:gd name="T83" fmla="*/ 2147483647 h 2623"/>
              <a:gd name="T84" fmla="*/ 2147483647 w 2647"/>
              <a:gd name="T85" fmla="*/ 2147483647 h 2623"/>
              <a:gd name="T86" fmla="*/ 2147483647 w 2647"/>
              <a:gd name="T87" fmla="*/ 2147483647 h 2623"/>
              <a:gd name="T88" fmla="*/ 2147483647 w 2647"/>
              <a:gd name="T89" fmla="*/ 2147483647 h 2623"/>
              <a:gd name="T90" fmla="*/ 2147483647 w 2647"/>
              <a:gd name="T91" fmla="*/ 2147483647 h 2623"/>
              <a:gd name="T92" fmla="*/ 2147483647 w 2647"/>
              <a:gd name="T93" fmla="*/ 2147483647 h 2623"/>
              <a:gd name="T94" fmla="*/ 2147483647 w 2647"/>
              <a:gd name="T95" fmla="*/ 2147483647 h 2623"/>
              <a:gd name="T96" fmla="*/ 2147483647 w 2647"/>
              <a:gd name="T97" fmla="*/ 2147483647 h 2623"/>
              <a:gd name="T98" fmla="*/ 2147483647 w 2647"/>
              <a:gd name="T99" fmla="*/ 2147483647 h 2623"/>
              <a:gd name="T100" fmla="*/ 2147483647 w 2647"/>
              <a:gd name="T101" fmla="*/ 2147483647 h 2623"/>
              <a:gd name="T102" fmla="*/ 2147483647 w 2647"/>
              <a:gd name="T103" fmla="*/ 2147483647 h 2623"/>
              <a:gd name="T104" fmla="*/ 2147483647 w 2647"/>
              <a:gd name="T105" fmla="*/ 2147483647 h 2623"/>
              <a:gd name="T106" fmla="*/ 2147483647 w 2647"/>
              <a:gd name="T107" fmla="*/ 2147483647 h 262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647" h="2623">
                <a:moveTo>
                  <a:pt x="1308" y="423"/>
                </a:moveTo>
                <a:cubicBezTo>
                  <a:pt x="1308" y="468"/>
                  <a:pt x="1376" y="454"/>
                  <a:pt x="1399" y="514"/>
                </a:cubicBezTo>
                <a:cubicBezTo>
                  <a:pt x="1422" y="574"/>
                  <a:pt x="1421" y="733"/>
                  <a:pt x="1444" y="786"/>
                </a:cubicBezTo>
                <a:cubicBezTo>
                  <a:pt x="1467" y="839"/>
                  <a:pt x="1505" y="838"/>
                  <a:pt x="1535" y="831"/>
                </a:cubicBezTo>
                <a:cubicBezTo>
                  <a:pt x="1565" y="824"/>
                  <a:pt x="1596" y="756"/>
                  <a:pt x="1626" y="741"/>
                </a:cubicBezTo>
                <a:cubicBezTo>
                  <a:pt x="1656" y="726"/>
                  <a:pt x="1709" y="718"/>
                  <a:pt x="1716" y="741"/>
                </a:cubicBezTo>
                <a:cubicBezTo>
                  <a:pt x="1723" y="764"/>
                  <a:pt x="1678" y="809"/>
                  <a:pt x="1671" y="877"/>
                </a:cubicBezTo>
                <a:cubicBezTo>
                  <a:pt x="1664" y="945"/>
                  <a:pt x="1678" y="1081"/>
                  <a:pt x="1671" y="1149"/>
                </a:cubicBezTo>
                <a:cubicBezTo>
                  <a:pt x="1664" y="1217"/>
                  <a:pt x="1694" y="1224"/>
                  <a:pt x="1626" y="1285"/>
                </a:cubicBezTo>
                <a:cubicBezTo>
                  <a:pt x="1558" y="1346"/>
                  <a:pt x="1384" y="1444"/>
                  <a:pt x="1263" y="1512"/>
                </a:cubicBezTo>
                <a:cubicBezTo>
                  <a:pt x="1142" y="1580"/>
                  <a:pt x="983" y="1648"/>
                  <a:pt x="900" y="1693"/>
                </a:cubicBezTo>
                <a:cubicBezTo>
                  <a:pt x="817" y="1738"/>
                  <a:pt x="817" y="1754"/>
                  <a:pt x="764" y="1784"/>
                </a:cubicBezTo>
                <a:cubicBezTo>
                  <a:pt x="711" y="1814"/>
                  <a:pt x="635" y="1844"/>
                  <a:pt x="582" y="1874"/>
                </a:cubicBezTo>
                <a:cubicBezTo>
                  <a:pt x="529" y="1904"/>
                  <a:pt x="514" y="1935"/>
                  <a:pt x="446" y="1965"/>
                </a:cubicBezTo>
                <a:cubicBezTo>
                  <a:pt x="378" y="1995"/>
                  <a:pt x="242" y="2041"/>
                  <a:pt x="174" y="2056"/>
                </a:cubicBezTo>
                <a:cubicBezTo>
                  <a:pt x="106" y="2071"/>
                  <a:pt x="53" y="2033"/>
                  <a:pt x="38" y="2056"/>
                </a:cubicBezTo>
                <a:cubicBezTo>
                  <a:pt x="23" y="2079"/>
                  <a:pt x="68" y="2147"/>
                  <a:pt x="83" y="2192"/>
                </a:cubicBezTo>
                <a:cubicBezTo>
                  <a:pt x="98" y="2237"/>
                  <a:pt x="121" y="2283"/>
                  <a:pt x="129" y="2328"/>
                </a:cubicBezTo>
                <a:cubicBezTo>
                  <a:pt x="137" y="2373"/>
                  <a:pt x="122" y="2419"/>
                  <a:pt x="129" y="2464"/>
                </a:cubicBezTo>
                <a:cubicBezTo>
                  <a:pt x="136" y="2509"/>
                  <a:pt x="0" y="2577"/>
                  <a:pt x="174" y="2600"/>
                </a:cubicBezTo>
                <a:cubicBezTo>
                  <a:pt x="348" y="2623"/>
                  <a:pt x="975" y="2608"/>
                  <a:pt x="1172" y="2600"/>
                </a:cubicBezTo>
                <a:cubicBezTo>
                  <a:pt x="1369" y="2592"/>
                  <a:pt x="1256" y="2600"/>
                  <a:pt x="1354" y="2555"/>
                </a:cubicBezTo>
                <a:cubicBezTo>
                  <a:pt x="1452" y="2510"/>
                  <a:pt x="1717" y="2381"/>
                  <a:pt x="1762" y="2328"/>
                </a:cubicBezTo>
                <a:cubicBezTo>
                  <a:pt x="1807" y="2275"/>
                  <a:pt x="1641" y="2275"/>
                  <a:pt x="1626" y="2237"/>
                </a:cubicBezTo>
                <a:cubicBezTo>
                  <a:pt x="1611" y="2199"/>
                  <a:pt x="1626" y="2146"/>
                  <a:pt x="1671" y="2101"/>
                </a:cubicBezTo>
                <a:cubicBezTo>
                  <a:pt x="1716" y="2056"/>
                  <a:pt x="1860" y="2010"/>
                  <a:pt x="1898" y="1965"/>
                </a:cubicBezTo>
                <a:cubicBezTo>
                  <a:pt x="1936" y="1920"/>
                  <a:pt x="1928" y="1844"/>
                  <a:pt x="1898" y="1829"/>
                </a:cubicBezTo>
                <a:cubicBezTo>
                  <a:pt x="1868" y="1814"/>
                  <a:pt x="1761" y="1851"/>
                  <a:pt x="1716" y="1874"/>
                </a:cubicBezTo>
                <a:cubicBezTo>
                  <a:pt x="1671" y="1897"/>
                  <a:pt x="1656" y="1965"/>
                  <a:pt x="1626" y="1965"/>
                </a:cubicBezTo>
                <a:cubicBezTo>
                  <a:pt x="1596" y="1965"/>
                  <a:pt x="1565" y="1881"/>
                  <a:pt x="1535" y="1874"/>
                </a:cubicBezTo>
                <a:cubicBezTo>
                  <a:pt x="1505" y="1867"/>
                  <a:pt x="1467" y="1935"/>
                  <a:pt x="1444" y="1920"/>
                </a:cubicBezTo>
                <a:cubicBezTo>
                  <a:pt x="1421" y="1905"/>
                  <a:pt x="1384" y="1814"/>
                  <a:pt x="1399" y="1784"/>
                </a:cubicBezTo>
                <a:cubicBezTo>
                  <a:pt x="1414" y="1754"/>
                  <a:pt x="1475" y="1791"/>
                  <a:pt x="1535" y="1738"/>
                </a:cubicBezTo>
                <a:cubicBezTo>
                  <a:pt x="1595" y="1685"/>
                  <a:pt x="1724" y="1481"/>
                  <a:pt x="1762" y="1466"/>
                </a:cubicBezTo>
                <a:cubicBezTo>
                  <a:pt x="1800" y="1451"/>
                  <a:pt x="1770" y="1603"/>
                  <a:pt x="1762" y="1648"/>
                </a:cubicBezTo>
                <a:cubicBezTo>
                  <a:pt x="1754" y="1693"/>
                  <a:pt x="1678" y="1753"/>
                  <a:pt x="1716" y="1738"/>
                </a:cubicBezTo>
                <a:cubicBezTo>
                  <a:pt x="1754" y="1723"/>
                  <a:pt x="1921" y="1632"/>
                  <a:pt x="1989" y="1557"/>
                </a:cubicBezTo>
                <a:cubicBezTo>
                  <a:pt x="2057" y="1482"/>
                  <a:pt x="2087" y="1330"/>
                  <a:pt x="2125" y="1285"/>
                </a:cubicBezTo>
                <a:cubicBezTo>
                  <a:pt x="2163" y="1240"/>
                  <a:pt x="2192" y="1300"/>
                  <a:pt x="2215" y="1285"/>
                </a:cubicBezTo>
                <a:cubicBezTo>
                  <a:pt x="2238" y="1270"/>
                  <a:pt x="2238" y="1217"/>
                  <a:pt x="2261" y="1194"/>
                </a:cubicBezTo>
                <a:cubicBezTo>
                  <a:pt x="2284" y="1171"/>
                  <a:pt x="2328" y="1172"/>
                  <a:pt x="2351" y="1149"/>
                </a:cubicBezTo>
                <a:cubicBezTo>
                  <a:pt x="2374" y="1126"/>
                  <a:pt x="2374" y="1058"/>
                  <a:pt x="2397" y="1058"/>
                </a:cubicBezTo>
                <a:cubicBezTo>
                  <a:pt x="2420" y="1058"/>
                  <a:pt x="2480" y="1194"/>
                  <a:pt x="2487" y="1149"/>
                </a:cubicBezTo>
                <a:cubicBezTo>
                  <a:pt x="2494" y="1104"/>
                  <a:pt x="2434" y="846"/>
                  <a:pt x="2442" y="786"/>
                </a:cubicBezTo>
                <a:cubicBezTo>
                  <a:pt x="2450" y="726"/>
                  <a:pt x="2503" y="862"/>
                  <a:pt x="2533" y="786"/>
                </a:cubicBezTo>
                <a:cubicBezTo>
                  <a:pt x="2563" y="710"/>
                  <a:pt x="2647" y="377"/>
                  <a:pt x="2624" y="332"/>
                </a:cubicBezTo>
                <a:cubicBezTo>
                  <a:pt x="2601" y="287"/>
                  <a:pt x="2473" y="506"/>
                  <a:pt x="2397" y="514"/>
                </a:cubicBezTo>
                <a:cubicBezTo>
                  <a:pt x="2321" y="522"/>
                  <a:pt x="2230" y="401"/>
                  <a:pt x="2170" y="378"/>
                </a:cubicBezTo>
                <a:cubicBezTo>
                  <a:pt x="2110" y="355"/>
                  <a:pt x="2094" y="431"/>
                  <a:pt x="2034" y="378"/>
                </a:cubicBezTo>
                <a:cubicBezTo>
                  <a:pt x="1974" y="325"/>
                  <a:pt x="1883" y="120"/>
                  <a:pt x="1807" y="60"/>
                </a:cubicBezTo>
                <a:cubicBezTo>
                  <a:pt x="1731" y="0"/>
                  <a:pt x="1663" y="0"/>
                  <a:pt x="1580" y="15"/>
                </a:cubicBezTo>
                <a:cubicBezTo>
                  <a:pt x="1497" y="30"/>
                  <a:pt x="1338" y="113"/>
                  <a:pt x="1308" y="151"/>
                </a:cubicBezTo>
                <a:cubicBezTo>
                  <a:pt x="1278" y="189"/>
                  <a:pt x="1406" y="197"/>
                  <a:pt x="1399" y="242"/>
                </a:cubicBezTo>
                <a:cubicBezTo>
                  <a:pt x="1392" y="287"/>
                  <a:pt x="1308" y="378"/>
                  <a:pt x="1308" y="423"/>
                </a:cubicBezTo>
                <a:close/>
              </a:path>
            </a:pathLst>
          </a:custGeom>
          <a:solidFill>
            <a:schemeClr val="tx2"/>
          </a:solidFill>
          <a:ln w="76200" cmpd="sng">
            <a:solidFill>
              <a:srgbClr val="000000"/>
            </a:solidFill>
            <a:round/>
          </a:ln>
          <a:effectLst/>
        </p:spPr>
        <p:txBody>
          <a:bodyPr/>
          <a:lstStyle/>
          <a:p>
            <a:endParaRPr lang="zh-CN" altLang="en-US"/>
          </a:p>
        </p:txBody>
      </p:sp>
      <p:sp>
        <p:nvSpPr>
          <p:cNvPr id="45059" name="Freeform 3">
            <a:hlinkClick r:id="rId2" action="ppaction://hlinksldjump"/>
          </p:cNvPr>
          <p:cNvSpPr/>
          <p:nvPr/>
        </p:nvSpPr>
        <p:spPr bwMode="auto">
          <a:xfrm>
            <a:off x="444500" y="631825"/>
            <a:ext cx="7043738" cy="2687638"/>
          </a:xfrm>
          <a:custGeom>
            <a:avLst/>
            <a:gdLst>
              <a:gd name="T0" fmla="*/ 2147483647 w 4437"/>
              <a:gd name="T1" fmla="*/ 2147483647 h 1693"/>
              <a:gd name="T2" fmla="*/ 2147483647 w 4437"/>
              <a:gd name="T3" fmla="*/ 2147483647 h 1693"/>
              <a:gd name="T4" fmla="*/ 2147483647 w 4437"/>
              <a:gd name="T5" fmla="*/ 2147483647 h 1693"/>
              <a:gd name="T6" fmla="*/ 2147483647 w 4437"/>
              <a:gd name="T7" fmla="*/ 2147483647 h 1693"/>
              <a:gd name="T8" fmla="*/ 2147483647 w 4437"/>
              <a:gd name="T9" fmla="*/ 2147483647 h 1693"/>
              <a:gd name="T10" fmla="*/ 2147483647 w 4437"/>
              <a:gd name="T11" fmla="*/ 2147483647 h 1693"/>
              <a:gd name="T12" fmla="*/ 2147483647 w 4437"/>
              <a:gd name="T13" fmla="*/ 2147483647 h 1693"/>
              <a:gd name="T14" fmla="*/ 2147483647 w 4437"/>
              <a:gd name="T15" fmla="*/ 2147483647 h 1693"/>
              <a:gd name="T16" fmla="*/ 2147483647 w 4437"/>
              <a:gd name="T17" fmla="*/ 2147483647 h 1693"/>
              <a:gd name="T18" fmla="*/ 2147483647 w 4437"/>
              <a:gd name="T19" fmla="*/ 2147483647 h 1693"/>
              <a:gd name="T20" fmla="*/ 2147483647 w 4437"/>
              <a:gd name="T21" fmla="*/ 2147483647 h 1693"/>
              <a:gd name="T22" fmla="*/ 2147483647 w 4437"/>
              <a:gd name="T23" fmla="*/ 2147483647 h 1693"/>
              <a:gd name="T24" fmla="*/ 2147483647 w 4437"/>
              <a:gd name="T25" fmla="*/ 2147483647 h 1693"/>
              <a:gd name="T26" fmla="*/ 2147483647 w 4437"/>
              <a:gd name="T27" fmla="*/ 2147483647 h 1693"/>
              <a:gd name="T28" fmla="*/ 2147483647 w 4437"/>
              <a:gd name="T29" fmla="*/ 2147483647 h 1693"/>
              <a:gd name="T30" fmla="*/ 2147483647 w 4437"/>
              <a:gd name="T31" fmla="*/ 2147483647 h 1693"/>
              <a:gd name="T32" fmla="*/ 2147483647 w 4437"/>
              <a:gd name="T33" fmla="*/ 2147483647 h 1693"/>
              <a:gd name="T34" fmla="*/ 2147483647 w 4437"/>
              <a:gd name="T35" fmla="*/ 2147483647 h 1693"/>
              <a:gd name="T36" fmla="*/ 2147483647 w 4437"/>
              <a:gd name="T37" fmla="*/ 2147483647 h 1693"/>
              <a:gd name="T38" fmla="*/ 2147483647 w 4437"/>
              <a:gd name="T39" fmla="*/ 2147483647 h 1693"/>
              <a:gd name="T40" fmla="*/ 2147483647 w 4437"/>
              <a:gd name="T41" fmla="*/ 2147483647 h 1693"/>
              <a:gd name="T42" fmla="*/ 2147483647 w 4437"/>
              <a:gd name="T43" fmla="*/ 2147483647 h 1693"/>
              <a:gd name="T44" fmla="*/ 2147483647 w 4437"/>
              <a:gd name="T45" fmla="*/ 2147483647 h 1693"/>
              <a:gd name="T46" fmla="*/ 2147483647 w 4437"/>
              <a:gd name="T47" fmla="*/ 2147483647 h 1693"/>
              <a:gd name="T48" fmla="*/ 2147483647 w 4437"/>
              <a:gd name="T49" fmla="*/ 2147483647 h 1693"/>
              <a:gd name="T50" fmla="*/ 2147483647 w 4437"/>
              <a:gd name="T51" fmla="*/ 2147483647 h 1693"/>
              <a:gd name="T52" fmla="*/ 2147483647 w 4437"/>
              <a:gd name="T53" fmla="*/ 2147483647 h 1693"/>
              <a:gd name="T54" fmla="*/ 2147483647 w 4437"/>
              <a:gd name="T55" fmla="*/ 2147483647 h 1693"/>
              <a:gd name="T56" fmla="*/ 2147483647 w 4437"/>
              <a:gd name="T57" fmla="*/ 2147483647 h 1693"/>
              <a:gd name="T58" fmla="*/ 2147483647 w 4437"/>
              <a:gd name="T59" fmla="*/ 2147483647 h 1693"/>
              <a:gd name="T60" fmla="*/ 2147483647 w 4437"/>
              <a:gd name="T61" fmla="*/ 2147483647 h 1693"/>
              <a:gd name="T62" fmla="*/ 2147483647 w 4437"/>
              <a:gd name="T63" fmla="*/ 2147483647 h 1693"/>
              <a:gd name="T64" fmla="*/ 2147483647 w 4437"/>
              <a:gd name="T65" fmla="*/ 2147483647 h 1693"/>
              <a:gd name="T66" fmla="*/ 2147483647 w 4437"/>
              <a:gd name="T67" fmla="*/ 2147483647 h 1693"/>
              <a:gd name="T68" fmla="*/ 2147483647 w 4437"/>
              <a:gd name="T69" fmla="*/ 2147483647 h 1693"/>
              <a:gd name="T70" fmla="*/ 2147483647 w 4437"/>
              <a:gd name="T71" fmla="*/ 2147483647 h 1693"/>
              <a:gd name="T72" fmla="*/ 2147483647 w 4437"/>
              <a:gd name="T73" fmla="*/ 2147483647 h 1693"/>
              <a:gd name="T74" fmla="*/ 2147483647 w 4437"/>
              <a:gd name="T75" fmla="*/ 2147483647 h 1693"/>
              <a:gd name="T76" fmla="*/ 2147483647 w 4437"/>
              <a:gd name="T77" fmla="*/ 2147483647 h 1693"/>
              <a:gd name="T78" fmla="*/ 2147483647 w 4437"/>
              <a:gd name="T79" fmla="*/ 2147483647 h 1693"/>
              <a:gd name="T80" fmla="*/ 2147483647 w 4437"/>
              <a:gd name="T81" fmla="*/ 2147483647 h 169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4437" h="1693">
                <a:moveTo>
                  <a:pt x="3961" y="8"/>
                </a:moveTo>
                <a:cubicBezTo>
                  <a:pt x="3938" y="16"/>
                  <a:pt x="3945" y="84"/>
                  <a:pt x="3915" y="99"/>
                </a:cubicBezTo>
                <a:cubicBezTo>
                  <a:pt x="3885" y="114"/>
                  <a:pt x="3809" y="69"/>
                  <a:pt x="3779" y="99"/>
                </a:cubicBezTo>
                <a:cubicBezTo>
                  <a:pt x="3749" y="129"/>
                  <a:pt x="3734" y="235"/>
                  <a:pt x="3734" y="280"/>
                </a:cubicBezTo>
                <a:cubicBezTo>
                  <a:pt x="3734" y="325"/>
                  <a:pt x="3749" y="363"/>
                  <a:pt x="3779" y="371"/>
                </a:cubicBezTo>
                <a:cubicBezTo>
                  <a:pt x="3809" y="379"/>
                  <a:pt x="3862" y="326"/>
                  <a:pt x="3915" y="326"/>
                </a:cubicBezTo>
                <a:cubicBezTo>
                  <a:pt x="3968" y="326"/>
                  <a:pt x="4067" y="348"/>
                  <a:pt x="4097" y="371"/>
                </a:cubicBezTo>
                <a:cubicBezTo>
                  <a:pt x="4127" y="394"/>
                  <a:pt x="4120" y="447"/>
                  <a:pt x="4097" y="462"/>
                </a:cubicBezTo>
                <a:cubicBezTo>
                  <a:pt x="4074" y="477"/>
                  <a:pt x="3999" y="455"/>
                  <a:pt x="3961" y="462"/>
                </a:cubicBezTo>
                <a:cubicBezTo>
                  <a:pt x="3923" y="469"/>
                  <a:pt x="3900" y="477"/>
                  <a:pt x="3870" y="507"/>
                </a:cubicBezTo>
                <a:cubicBezTo>
                  <a:pt x="3840" y="537"/>
                  <a:pt x="3817" y="613"/>
                  <a:pt x="3779" y="643"/>
                </a:cubicBezTo>
                <a:cubicBezTo>
                  <a:pt x="3741" y="673"/>
                  <a:pt x="3681" y="673"/>
                  <a:pt x="3643" y="688"/>
                </a:cubicBezTo>
                <a:cubicBezTo>
                  <a:pt x="3605" y="703"/>
                  <a:pt x="3583" y="734"/>
                  <a:pt x="3553" y="734"/>
                </a:cubicBezTo>
                <a:cubicBezTo>
                  <a:pt x="3523" y="734"/>
                  <a:pt x="3485" y="665"/>
                  <a:pt x="3462" y="688"/>
                </a:cubicBezTo>
                <a:cubicBezTo>
                  <a:pt x="3439" y="711"/>
                  <a:pt x="3431" y="817"/>
                  <a:pt x="3416" y="870"/>
                </a:cubicBezTo>
                <a:cubicBezTo>
                  <a:pt x="3401" y="923"/>
                  <a:pt x="3409" y="976"/>
                  <a:pt x="3371" y="1006"/>
                </a:cubicBezTo>
                <a:cubicBezTo>
                  <a:pt x="3333" y="1036"/>
                  <a:pt x="3243" y="1044"/>
                  <a:pt x="3190" y="1051"/>
                </a:cubicBezTo>
                <a:cubicBezTo>
                  <a:pt x="3137" y="1058"/>
                  <a:pt x="3092" y="1051"/>
                  <a:pt x="3054" y="1051"/>
                </a:cubicBezTo>
                <a:cubicBezTo>
                  <a:pt x="3016" y="1051"/>
                  <a:pt x="2986" y="1036"/>
                  <a:pt x="2963" y="1051"/>
                </a:cubicBezTo>
                <a:cubicBezTo>
                  <a:pt x="2940" y="1066"/>
                  <a:pt x="2956" y="1134"/>
                  <a:pt x="2918" y="1142"/>
                </a:cubicBezTo>
                <a:cubicBezTo>
                  <a:pt x="2880" y="1150"/>
                  <a:pt x="2796" y="1112"/>
                  <a:pt x="2736" y="1097"/>
                </a:cubicBezTo>
                <a:cubicBezTo>
                  <a:pt x="2676" y="1082"/>
                  <a:pt x="2600" y="1066"/>
                  <a:pt x="2555" y="1051"/>
                </a:cubicBezTo>
                <a:cubicBezTo>
                  <a:pt x="2510" y="1036"/>
                  <a:pt x="2502" y="1013"/>
                  <a:pt x="2464" y="1006"/>
                </a:cubicBezTo>
                <a:cubicBezTo>
                  <a:pt x="2426" y="999"/>
                  <a:pt x="2366" y="1013"/>
                  <a:pt x="2328" y="1006"/>
                </a:cubicBezTo>
                <a:cubicBezTo>
                  <a:pt x="2290" y="999"/>
                  <a:pt x="2267" y="961"/>
                  <a:pt x="2237" y="961"/>
                </a:cubicBezTo>
                <a:cubicBezTo>
                  <a:pt x="2207" y="961"/>
                  <a:pt x="2176" y="1014"/>
                  <a:pt x="2146" y="1006"/>
                </a:cubicBezTo>
                <a:cubicBezTo>
                  <a:pt x="2116" y="998"/>
                  <a:pt x="2079" y="945"/>
                  <a:pt x="2056" y="915"/>
                </a:cubicBezTo>
                <a:cubicBezTo>
                  <a:pt x="2033" y="885"/>
                  <a:pt x="2040" y="854"/>
                  <a:pt x="2010" y="824"/>
                </a:cubicBezTo>
                <a:cubicBezTo>
                  <a:pt x="1980" y="794"/>
                  <a:pt x="1911" y="757"/>
                  <a:pt x="1874" y="734"/>
                </a:cubicBezTo>
                <a:cubicBezTo>
                  <a:pt x="1837" y="711"/>
                  <a:pt x="1814" y="696"/>
                  <a:pt x="1784" y="688"/>
                </a:cubicBezTo>
                <a:cubicBezTo>
                  <a:pt x="1754" y="680"/>
                  <a:pt x="1701" y="718"/>
                  <a:pt x="1693" y="688"/>
                </a:cubicBezTo>
                <a:cubicBezTo>
                  <a:pt x="1685" y="658"/>
                  <a:pt x="1746" y="567"/>
                  <a:pt x="1738" y="507"/>
                </a:cubicBezTo>
                <a:cubicBezTo>
                  <a:pt x="1730" y="447"/>
                  <a:pt x="1677" y="356"/>
                  <a:pt x="1647" y="326"/>
                </a:cubicBezTo>
                <a:cubicBezTo>
                  <a:pt x="1617" y="296"/>
                  <a:pt x="1587" y="349"/>
                  <a:pt x="1557" y="326"/>
                </a:cubicBezTo>
                <a:cubicBezTo>
                  <a:pt x="1527" y="303"/>
                  <a:pt x="1504" y="204"/>
                  <a:pt x="1466" y="189"/>
                </a:cubicBezTo>
                <a:cubicBezTo>
                  <a:pt x="1428" y="174"/>
                  <a:pt x="1360" y="212"/>
                  <a:pt x="1330" y="235"/>
                </a:cubicBezTo>
                <a:cubicBezTo>
                  <a:pt x="1300" y="258"/>
                  <a:pt x="1308" y="311"/>
                  <a:pt x="1285" y="326"/>
                </a:cubicBezTo>
                <a:cubicBezTo>
                  <a:pt x="1262" y="341"/>
                  <a:pt x="1240" y="311"/>
                  <a:pt x="1194" y="326"/>
                </a:cubicBezTo>
                <a:cubicBezTo>
                  <a:pt x="1148" y="341"/>
                  <a:pt x="1057" y="378"/>
                  <a:pt x="1012" y="416"/>
                </a:cubicBezTo>
                <a:cubicBezTo>
                  <a:pt x="967" y="454"/>
                  <a:pt x="952" y="529"/>
                  <a:pt x="922" y="552"/>
                </a:cubicBezTo>
                <a:cubicBezTo>
                  <a:pt x="892" y="575"/>
                  <a:pt x="854" y="529"/>
                  <a:pt x="831" y="552"/>
                </a:cubicBezTo>
                <a:cubicBezTo>
                  <a:pt x="808" y="575"/>
                  <a:pt x="801" y="643"/>
                  <a:pt x="786" y="688"/>
                </a:cubicBezTo>
                <a:cubicBezTo>
                  <a:pt x="771" y="733"/>
                  <a:pt x="763" y="786"/>
                  <a:pt x="740" y="824"/>
                </a:cubicBezTo>
                <a:cubicBezTo>
                  <a:pt x="717" y="862"/>
                  <a:pt x="680" y="900"/>
                  <a:pt x="650" y="915"/>
                </a:cubicBezTo>
                <a:cubicBezTo>
                  <a:pt x="620" y="930"/>
                  <a:pt x="597" y="915"/>
                  <a:pt x="559" y="915"/>
                </a:cubicBezTo>
                <a:cubicBezTo>
                  <a:pt x="521" y="915"/>
                  <a:pt x="461" y="900"/>
                  <a:pt x="423" y="915"/>
                </a:cubicBezTo>
                <a:cubicBezTo>
                  <a:pt x="385" y="930"/>
                  <a:pt x="362" y="998"/>
                  <a:pt x="332" y="1006"/>
                </a:cubicBezTo>
                <a:cubicBezTo>
                  <a:pt x="302" y="1014"/>
                  <a:pt x="286" y="961"/>
                  <a:pt x="241" y="961"/>
                </a:cubicBezTo>
                <a:cubicBezTo>
                  <a:pt x="196" y="961"/>
                  <a:pt x="97" y="983"/>
                  <a:pt x="60" y="1006"/>
                </a:cubicBezTo>
                <a:cubicBezTo>
                  <a:pt x="23" y="1029"/>
                  <a:pt x="0" y="1074"/>
                  <a:pt x="15" y="1097"/>
                </a:cubicBezTo>
                <a:cubicBezTo>
                  <a:pt x="30" y="1120"/>
                  <a:pt x="106" y="1119"/>
                  <a:pt x="151" y="1142"/>
                </a:cubicBezTo>
                <a:cubicBezTo>
                  <a:pt x="196" y="1165"/>
                  <a:pt x="249" y="1203"/>
                  <a:pt x="287" y="1233"/>
                </a:cubicBezTo>
                <a:cubicBezTo>
                  <a:pt x="325" y="1263"/>
                  <a:pt x="347" y="1293"/>
                  <a:pt x="377" y="1323"/>
                </a:cubicBezTo>
                <a:cubicBezTo>
                  <a:pt x="407" y="1353"/>
                  <a:pt x="430" y="1376"/>
                  <a:pt x="468" y="1414"/>
                </a:cubicBezTo>
                <a:cubicBezTo>
                  <a:pt x="506" y="1452"/>
                  <a:pt x="559" y="1512"/>
                  <a:pt x="604" y="1550"/>
                </a:cubicBezTo>
                <a:cubicBezTo>
                  <a:pt x="649" y="1588"/>
                  <a:pt x="680" y="1633"/>
                  <a:pt x="740" y="1641"/>
                </a:cubicBezTo>
                <a:cubicBezTo>
                  <a:pt x="800" y="1649"/>
                  <a:pt x="884" y="1603"/>
                  <a:pt x="967" y="1596"/>
                </a:cubicBezTo>
                <a:cubicBezTo>
                  <a:pt x="1050" y="1589"/>
                  <a:pt x="1126" y="1611"/>
                  <a:pt x="1239" y="1596"/>
                </a:cubicBezTo>
                <a:cubicBezTo>
                  <a:pt x="1352" y="1581"/>
                  <a:pt x="1556" y="1535"/>
                  <a:pt x="1647" y="1505"/>
                </a:cubicBezTo>
                <a:cubicBezTo>
                  <a:pt x="1738" y="1475"/>
                  <a:pt x="1708" y="1429"/>
                  <a:pt x="1784" y="1414"/>
                </a:cubicBezTo>
                <a:cubicBezTo>
                  <a:pt x="1860" y="1399"/>
                  <a:pt x="2010" y="1414"/>
                  <a:pt x="2101" y="1414"/>
                </a:cubicBezTo>
                <a:cubicBezTo>
                  <a:pt x="2192" y="1414"/>
                  <a:pt x="2260" y="1399"/>
                  <a:pt x="2328" y="1414"/>
                </a:cubicBezTo>
                <a:cubicBezTo>
                  <a:pt x="2396" y="1429"/>
                  <a:pt x="2456" y="1475"/>
                  <a:pt x="2509" y="1505"/>
                </a:cubicBezTo>
                <a:cubicBezTo>
                  <a:pt x="2562" y="1535"/>
                  <a:pt x="2607" y="1566"/>
                  <a:pt x="2645" y="1596"/>
                </a:cubicBezTo>
                <a:cubicBezTo>
                  <a:pt x="2683" y="1626"/>
                  <a:pt x="2706" y="1679"/>
                  <a:pt x="2736" y="1686"/>
                </a:cubicBezTo>
                <a:cubicBezTo>
                  <a:pt x="2766" y="1693"/>
                  <a:pt x="2789" y="1656"/>
                  <a:pt x="2827" y="1641"/>
                </a:cubicBezTo>
                <a:cubicBezTo>
                  <a:pt x="2865" y="1626"/>
                  <a:pt x="2903" y="1611"/>
                  <a:pt x="2963" y="1596"/>
                </a:cubicBezTo>
                <a:cubicBezTo>
                  <a:pt x="3023" y="1581"/>
                  <a:pt x="3115" y="1588"/>
                  <a:pt x="3190" y="1550"/>
                </a:cubicBezTo>
                <a:cubicBezTo>
                  <a:pt x="3265" y="1512"/>
                  <a:pt x="3333" y="1414"/>
                  <a:pt x="3416" y="1369"/>
                </a:cubicBezTo>
                <a:cubicBezTo>
                  <a:pt x="3499" y="1324"/>
                  <a:pt x="3591" y="1331"/>
                  <a:pt x="3689" y="1278"/>
                </a:cubicBezTo>
                <a:cubicBezTo>
                  <a:pt x="3787" y="1225"/>
                  <a:pt x="3908" y="1112"/>
                  <a:pt x="4006" y="1051"/>
                </a:cubicBezTo>
                <a:cubicBezTo>
                  <a:pt x="4104" y="990"/>
                  <a:pt x="4210" y="953"/>
                  <a:pt x="4278" y="915"/>
                </a:cubicBezTo>
                <a:cubicBezTo>
                  <a:pt x="4346" y="877"/>
                  <a:pt x="4399" y="892"/>
                  <a:pt x="4414" y="824"/>
                </a:cubicBezTo>
                <a:cubicBezTo>
                  <a:pt x="4429" y="756"/>
                  <a:pt x="4369" y="575"/>
                  <a:pt x="4369" y="507"/>
                </a:cubicBezTo>
                <a:cubicBezTo>
                  <a:pt x="4369" y="439"/>
                  <a:pt x="4407" y="446"/>
                  <a:pt x="4414" y="416"/>
                </a:cubicBezTo>
                <a:cubicBezTo>
                  <a:pt x="4421" y="386"/>
                  <a:pt x="4437" y="341"/>
                  <a:pt x="4414" y="326"/>
                </a:cubicBezTo>
                <a:cubicBezTo>
                  <a:pt x="4391" y="311"/>
                  <a:pt x="4308" y="311"/>
                  <a:pt x="4278" y="326"/>
                </a:cubicBezTo>
                <a:cubicBezTo>
                  <a:pt x="4248" y="341"/>
                  <a:pt x="4256" y="401"/>
                  <a:pt x="4233" y="416"/>
                </a:cubicBezTo>
                <a:cubicBezTo>
                  <a:pt x="4210" y="431"/>
                  <a:pt x="4165" y="446"/>
                  <a:pt x="4142" y="416"/>
                </a:cubicBezTo>
                <a:cubicBezTo>
                  <a:pt x="4119" y="386"/>
                  <a:pt x="4104" y="280"/>
                  <a:pt x="4097" y="235"/>
                </a:cubicBezTo>
                <a:cubicBezTo>
                  <a:pt x="4090" y="190"/>
                  <a:pt x="4104" y="174"/>
                  <a:pt x="4097" y="144"/>
                </a:cubicBezTo>
                <a:cubicBezTo>
                  <a:pt x="4090" y="114"/>
                  <a:pt x="4082" y="68"/>
                  <a:pt x="4052" y="53"/>
                </a:cubicBezTo>
                <a:cubicBezTo>
                  <a:pt x="4022" y="38"/>
                  <a:pt x="3984" y="0"/>
                  <a:pt x="3961" y="8"/>
                </a:cubicBezTo>
                <a:close/>
              </a:path>
            </a:pathLst>
          </a:custGeom>
          <a:solidFill>
            <a:schemeClr val="bg1"/>
          </a:solidFill>
          <a:ln w="76200" cmpd="sng">
            <a:solidFill>
              <a:srgbClr val="000000"/>
            </a:solidFill>
            <a:round/>
          </a:ln>
          <a:effectLst/>
        </p:spPr>
        <p:txBody>
          <a:bodyPr/>
          <a:lstStyle/>
          <a:p>
            <a:endParaRPr lang="zh-CN" altLang="en-US"/>
          </a:p>
        </p:txBody>
      </p:sp>
      <p:sp>
        <p:nvSpPr>
          <p:cNvPr id="45060" name="Freeform 4">
            <a:hlinkClick r:id="rId3" action="ppaction://hlinksldjump"/>
          </p:cNvPr>
          <p:cNvSpPr/>
          <p:nvPr/>
        </p:nvSpPr>
        <p:spPr bwMode="auto">
          <a:xfrm>
            <a:off x="468313" y="2366963"/>
            <a:ext cx="4583112" cy="2698750"/>
          </a:xfrm>
          <a:custGeom>
            <a:avLst/>
            <a:gdLst>
              <a:gd name="T0" fmla="*/ 2147483647 w 2887"/>
              <a:gd name="T1" fmla="*/ 2147483647 h 1822"/>
              <a:gd name="T2" fmla="*/ 2147483647 w 2887"/>
              <a:gd name="T3" fmla="*/ 2147483647 h 1822"/>
              <a:gd name="T4" fmla="*/ 2147483647 w 2887"/>
              <a:gd name="T5" fmla="*/ 2147483647 h 1822"/>
              <a:gd name="T6" fmla="*/ 2147483647 w 2887"/>
              <a:gd name="T7" fmla="*/ 2147483647 h 1822"/>
              <a:gd name="T8" fmla="*/ 2147483647 w 2887"/>
              <a:gd name="T9" fmla="*/ 2147483647 h 1822"/>
              <a:gd name="T10" fmla="*/ 2147483647 w 2887"/>
              <a:gd name="T11" fmla="*/ 2147483647 h 1822"/>
              <a:gd name="T12" fmla="*/ 2147483647 w 2887"/>
              <a:gd name="T13" fmla="*/ 2147483647 h 1822"/>
              <a:gd name="T14" fmla="*/ 2147483647 w 2887"/>
              <a:gd name="T15" fmla="*/ 2147483647 h 1822"/>
              <a:gd name="T16" fmla="*/ 2147483647 w 2887"/>
              <a:gd name="T17" fmla="*/ 2147483647 h 1822"/>
              <a:gd name="T18" fmla="*/ 2147483647 w 2887"/>
              <a:gd name="T19" fmla="*/ 2147483647 h 1822"/>
              <a:gd name="T20" fmla="*/ 2147483647 w 2887"/>
              <a:gd name="T21" fmla="*/ 2147483647 h 1822"/>
              <a:gd name="T22" fmla="*/ 2147483647 w 2887"/>
              <a:gd name="T23" fmla="*/ 2147483647 h 1822"/>
              <a:gd name="T24" fmla="*/ 2147483647 w 2887"/>
              <a:gd name="T25" fmla="*/ 2147483647 h 1822"/>
              <a:gd name="T26" fmla="*/ 2147483647 w 2887"/>
              <a:gd name="T27" fmla="*/ 2147483647 h 1822"/>
              <a:gd name="T28" fmla="*/ 2147483647 w 2887"/>
              <a:gd name="T29" fmla="*/ 2147483647 h 1822"/>
              <a:gd name="T30" fmla="*/ 2147483647 w 2887"/>
              <a:gd name="T31" fmla="*/ 2147483647 h 1822"/>
              <a:gd name="T32" fmla="*/ 2147483647 w 2887"/>
              <a:gd name="T33" fmla="*/ 2147483647 h 1822"/>
              <a:gd name="T34" fmla="*/ 2147483647 w 2887"/>
              <a:gd name="T35" fmla="*/ 2147483647 h 1822"/>
              <a:gd name="T36" fmla="*/ 2147483647 w 2887"/>
              <a:gd name="T37" fmla="*/ 2147483647 h 1822"/>
              <a:gd name="T38" fmla="*/ 2147483647 w 2887"/>
              <a:gd name="T39" fmla="*/ 2147483647 h 1822"/>
              <a:gd name="T40" fmla="*/ 2147483647 w 2887"/>
              <a:gd name="T41" fmla="*/ 2147483647 h 1822"/>
              <a:gd name="T42" fmla="*/ 2147483647 w 2887"/>
              <a:gd name="T43" fmla="*/ 2147483647 h 1822"/>
              <a:gd name="T44" fmla="*/ 2147483647 w 2887"/>
              <a:gd name="T45" fmla="*/ 2147483647 h 1822"/>
              <a:gd name="T46" fmla="*/ 2147483647 w 2887"/>
              <a:gd name="T47" fmla="*/ 2147483647 h 1822"/>
              <a:gd name="T48" fmla="*/ 2147483647 w 2887"/>
              <a:gd name="T49" fmla="*/ 2147483647 h 1822"/>
              <a:gd name="T50" fmla="*/ 2147483647 w 2887"/>
              <a:gd name="T51" fmla="*/ 2147483647 h 1822"/>
              <a:gd name="T52" fmla="*/ 2147483647 w 2887"/>
              <a:gd name="T53" fmla="*/ 2147483647 h 1822"/>
              <a:gd name="T54" fmla="*/ 2147483647 w 2887"/>
              <a:gd name="T55" fmla="*/ 2147483647 h 1822"/>
              <a:gd name="T56" fmla="*/ 2147483647 w 2887"/>
              <a:gd name="T57" fmla="*/ 2147483647 h 1822"/>
              <a:gd name="T58" fmla="*/ 2147483647 w 2887"/>
              <a:gd name="T59" fmla="*/ 2147483647 h 1822"/>
              <a:gd name="T60" fmla="*/ 2147483647 w 2887"/>
              <a:gd name="T61" fmla="*/ 2147483647 h 1822"/>
              <a:gd name="T62" fmla="*/ 2147483647 w 2887"/>
              <a:gd name="T63" fmla="*/ 2147483647 h 1822"/>
              <a:gd name="T64" fmla="*/ 2147483647 w 2887"/>
              <a:gd name="T65" fmla="*/ 2147483647 h 1822"/>
              <a:gd name="T66" fmla="*/ 2147483647 w 2887"/>
              <a:gd name="T67" fmla="*/ 2147483647 h 1822"/>
              <a:gd name="T68" fmla="*/ 2147483647 w 2887"/>
              <a:gd name="T69" fmla="*/ 2147483647 h 1822"/>
              <a:gd name="T70" fmla="*/ 2147483647 w 2887"/>
              <a:gd name="T71" fmla="*/ 2147483647 h 1822"/>
              <a:gd name="T72" fmla="*/ 2147483647 w 2887"/>
              <a:gd name="T73" fmla="*/ 2147483647 h 1822"/>
              <a:gd name="T74" fmla="*/ 2147483647 w 2887"/>
              <a:gd name="T75" fmla="*/ 2147483647 h 1822"/>
              <a:gd name="T76" fmla="*/ 2147483647 w 2887"/>
              <a:gd name="T77" fmla="*/ 2147483647 h 1822"/>
              <a:gd name="T78" fmla="*/ 2147483647 w 2887"/>
              <a:gd name="T79" fmla="*/ 2147483647 h 1822"/>
              <a:gd name="T80" fmla="*/ 2147483647 w 2887"/>
              <a:gd name="T81" fmla="*/ 2147483647 h 1822"/>
              <a:gd name="T82" fmla="*/ 2147483647 w 2887"/>
              <a:gd name="T83" fmla="*/ 2147483647 h 1822"/>
              <a:gd name="T84" fmla="*/ 2147483647 w 2887"/>
              <a:gd name="T85" fmla="*/ 2147483647 h 1822"/>
              <a:gd name="T86" fmla="*/ 2147483647 w 2887"/>
              <a:gd name="T87" fmla="*/ 2147483647 h 1822"/>
              <a:gd name="T88" fmla="*/ 2147483647 w 2887"/>
              <a:gd name="T89" fmla="*/ 2147483647 h 1822"/>
              <a:gd name="T90" fmla="*/ 2147483647 w 2887"/>
              <a:gd name="T91" fmla="*/ 2147483647 h 1822"/>
              <a:gd name="T92" fmla="*/ 2147483647 w 2887"/>
              <a:gd name="T93" fmla="*/ 2147483647 h 1822"/>
              <a:gd name="T94" fmla="*/ 2147483647 w 2887"/>
              <a:gd name="T95" fmla="*/ 2147483647 h 1822"/>
              <a:gd name="T96" fmla="*/ 2147483647 w 2887"/>
              <a:gd name="T97" fmla="*/ 2147483647 h 1822"/>
              <a:gd name="T98" fmla="*/ 2147483647 w 2887"/>
              <a:gd name="T99" fmla="*/ 2147483647 h 182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887" h="1822">
                <a:moveTo>
                  <a:pt x="15" y="23"/>
                </a:moveTo>
                <a:cubicBezTo>
                  <a:pt x="30" y="0"/>
                  <a:pt x="136" y="30"/>
                  <a:pt x="196" y="68"/>
                </a:cubicBezTo>
                <a:cubicBezTo>
                  <a:pt x="256" y="106"/>
                  <a:pt x="332" y="204"/>
                  <a:pt x="377" y="249"/>
                </a:cubicBezTo>
                <a:cubicBezTo>
                  <a:pt x="422" y="294"/>
                  <a:pt x="423" y="295"/>
                  <a:pt x="468" y="340"/>
                </a:cubicBezTo>
                <a:cubicBezTo>
                  <a:pt x="513" y="385"/>
                  <a:pt x="597" y="484"/>
                  <a:pt x="650" y="522"/>
                </a:cubicBezTo>
                <a:cubicBezTo>
                  <a:pt x="703" y="560"/>
                  <a:pt x="733" y="575"/>
                  <a:pt x="786" y="567"/>
                </a:cubicBezTo>
                <a:cubicBezTo>
                  <a:pt x="839" y="559"/>
                  <a:pt x="884" y="483"/>
                  <a:pt x="967" y="476"/>
                </a:cubicBezTo>
                <a:cubicBezTo>
                  <a:pt x="1050" y="469"/>
                  <a:pt x="1202" y="522"/>
                  <a:pt x="1285" y="522"/>
                </a:cubicBezTo>
                <a:cubicBezTo>
                  <a:pt x="1368" y="522"/>
                  <a:pt x="1413" y="491"/>
                  <a:pt x="1466" y="476"/>
                </a:cubicBezTo>
                <a:cubicBezTo>
                  <a:pt x="1519" y="461"/>
                  <a:pt x="1557" y="446"/>
                  <a:pt x="1602" y="431"/>
                </a:cubicBezTo>
                <a:cubicBezTo>
                  <a:pt x="1647" y="416"/>
                  <a:pt x="1700" y="400"/>
                  <a:pt x="1738" y="385"/>
                </a:cubicBezTo>
                <a:cubicBezTo>
                  <a:pt x="1776" y="370"/>
                  <a:pt x="1731" y="347"/>
                  <a:pt x="1829" y="340"/>
                </a:cubicBezTo>
                <a:cubicBezTo>
                  <a:pt x="1927" y="333"/>
                  <a:pt x="2192" y="310"/>
                  <a:pt x="2328" y="340"/>
                </a:cubicBezTo>
                <a:cubicBezTo>
                  <a:pt x="2464" y="370"/>
                  <a:pt x="2562" y="462"/>
                  <a:pt x="2645" y="522"/>
                </a:cubicBezTo>
                <a:cubicBezTo>
                  <a:pt x="2728" y="582"/>
                  <a:pt x="2797" y="627"/>
                  <a:pt x="2827" y="703"/>
                </a:cubicBezTo>
                <a:cubicBezTo>
                  <a:pt x="2857" y="779"/>
                  <a:pt x="2820" y="892"/>
                  <a:pt x="2827" y="975"/>
                </a:cubicBezTo>
                <a:cubicBezTo>
                  <a:pt x="2834" y="1058"/>
                  <a:pt x="2887" y="1119"/>
                  <a:pt x="2872" y="1202"/>
                </a:cubicBezTo>
                <a:cubicBezTo>
                  <a:pt x="2857" y="1285"/>
                  <a:pt x="2781" y="1391"/>
                  <a:pt x="2736" y="1474"/>
                </a:cubicBezTo>
                <a:cubicBezTo>
                  <a:pt x="2691" y="1557"/>
                  <a:pt x="2638" y="1656"/>
                  <a:pt x="2600" y="1701"/>
                </a:cubicBezTo>
                <a:cubicBezTo>
                  <a:pt x="2562" y="1746"/>
                  <a:pt x="2554" y="1739"/>
                  <a:pt x="2509" y="1746"/>
                </a:cubicBezTo>
                <a:cubicBezTo>
                  <a:pt x="2464" y="1753"/>
                  <a:pt x="2381" y="1753"/>
                  <a:pt x="2328" y="1746"/>
                </a:cubicBezTo>
                <a:cubicBezTo>
                  <a:pt x="2275" y="1739"/>
                  <a:pt x="2230" y="1724"/>
                  <a:pt x="2192" y="1701"/>
                </a:cubicBezTo>
                <a:cubicBezTo>
                  <a:pt x="2154" y="1678"/>
                  <a:pt x="2124" y="1610"/>
                  <a:pt x="2101" y="1610"/>
                </a:cubicBezTo>
                <a:cubicBezTo>
                  <a:pt x="2078" y="1610"/>
                  <a:pt x="2094" y="1686"/>
                  <a:pt x="2056" y="1701"/>
                </a:cubicBezTo>
                <a:cubicBezTo>
                  <a:pt x="2018" y="1716"/>
                  <a:pt x="1919" y="1694"/>
                  <a:pt x="1874" y="1701"/>
                </a:cubicBezTo>
                <a:cubicBezTo>
                  <a:pt x="1829" y="1708"/>
                  <a:pt x="1814" y="1731"/>
                  <a:pt x="1784" y="1746"/>
                </a:cubicBezTo>
                <a:cubicBezTo>
                  <a:pt x="1754" y="1761"/>
                  <a:pt x="1738" y="1784"/>
                  <a:pt x="1693" y="1792"/>
                </a:cubicBezTo>
                <a:cubicBezTo>
                  <a:pt x="1648" y="1800"/>
                  <a:pt x="1549" y="1822"/>
                  <a:pt x="1511" y="1792"/>
                </a:cubicBezTo>
                <a:cubicBezTo>
                  <a:pt x="1473" y="1762"/>
                  <a:pt x="1503" y="1640"/>
                  <a:pt x="1466" y="1610"/>
                </a:cubicBezTo>
                <a:cubicBezTo>
                  <a:pt x="1429" y="1580"/>
                  <a:pt x="1330" y="1595"/>
                  <a:pt x="1285" y="1610"/>
                </a:cubicBezTo>
                <a:cubicBezTo>
                  <a:pt x="1240" y="1625"/>
                  <a:pt x="1209" y="1701"/>
                  <a:pt x="1194" y="1701"/>
                </a:cubicBezTo>
                <a:cubicBezTo>
                  <a:pt x="1179" y="1701"/>
                  <a:pt x="1209" y="1625"/>
                  <a:pt x="1194" y="1610"/>
                </a:cubicBezTo>
                <a:cubicBezTo>
                  <a:pt x="1179" y="1595"/>
                  <a:pt x="1141" y="1610"/>
                  <a:pt x="1103" y="1610"/>
                </a:cubicBezTo>
                <a:cubicBezTo>
                  <a:pt x="1065" y="1610"/>
                  <a:pt x="1020" y="1625"/>
                  <a:pt x="967" y="1610"/>
                </a:cubicBezTo>
                <a:cubicBezTo>
                  <a:pt x="914" y="1595"/>
                  <a:pt x="824" y="1557"/>
                  <a:pt x="786" y="1519"/>
                </a:cubicBezTo>
                <a:cubicBezTo>
                  <a:pt x="748" y="1481"/>
                  <a:pt x="763" y="1413"/>
                  <a:pt x="740" y="1383"/>
                </a:cubicBezTo>
                <a:cubicBezTo>
                  <a:pt x="717" y="1353"/>
                  <a:pt x="680" y="1361"/>
                  <a:pt x="650" y="1338"/>
                </a:cubicBezTo>
                <a:cubicBezTo>
                  <a:pt x="620" y="1315"/>
                  <a:pt x="589" y="1262"/>
                  <a:pt x="559" y="1247"/>
                </a:cubicBezTo>
                <a:cubicBezTo>
                  <a:pt x="529" y="1232"/>
                  <a:pt x="506" y="1262"/>
                  <a:pt x="468" y="1247"/>
                </a:cubicBezTo>
                <a:cubicBezTo>
                  <a:pt x="430" y="1232"/>
                  <a:pt x="362" y="1195"/>
                  <a:pt x="332" y="1157"/>
                </a:cubicBezTo>
                <a:cubicBezTo>
                  <a:pt x="302" y="1119"/>
                  <a:pt x="294" y="1074"/>
                  <a:pt x="287" y="1021"/>
                </a:cubicBezTo>
                <a:cubicBezTo>
                  <a:pt x="280" y="968"/>
                  <a:pt x="272" y="862"/>
                  <a:pt x="287" y="839"/>
                </a:cubicBezTo>
                <a:cubicBezTo>
                  <a:pt x="302" y="816"/>
                  <a:pt x="370" y="907"/>
                  <a:pt x="377" y="884"/>
                </a:cubicBezTo>
                <a:cubicBezTo>
                  <a:pt x="384" y="861"/>
                  <a:pt x="339" y="756"/>
                  <a:pt x="332" y="703"/>
                </a:cubicBezTo>
                <a:cubicBezTo>
                  <a:pt x="325" y="650"/>
                  <a:pt x="355" y="597"/>
                  <a:pt x="332" y="567"/>
                </a:cubicBezTo>
                <a:cubicBezTo>
                  <a:pt x="309" y="537"/>
                  <a:pt x="226" y="560"/>
                  <a:pt x="196" y="522"/>
                </a:cubicBezTo>
                <a:cubicBezTo>
                  <a:pt x="166" y="484"/>
                  <a:pt x="174" y="378"/>
                  <a:pt x="151" y="340"/>
                </a:cubicBezTo>
                <a:cubicBezTo>
                  <a:pt x="128" y="302"/>
                  <a:pt x="68" y="318"/>
                  <a:pt x="60" y="295"/>
                </a:cubicBezTo>
                <a:cubicBezTo>
                  <a:pt x="52" y="272"/>
                  <a:pt x="112" y="242"/>
                  <a:pt x="105" y="204"/>
                </a:cubicBezTo>
                <a:cubicBezTo>
                  <a:pt x="98" y="166"/>
                  <a:pt x="0" y="46"/>
                  <a:pt x="15" y="23"/>
                </a:cubicBezTo>
                <a:close/>
              </a:path>
            </a:pathLst>
          </a:custGeom>
          <a:solidFill>
            <a:schemeClr val="accent1"/>
          </a:solidFill>
          <a:ln w="76200" cmpd="sng">
            <a:solidFill>
              <a:srgbClr val="000000"/>
            </a:solidFill>
            <a:round/>
          </a:ln>
          <a:effectLst/>
        </p:spPr>
        <p:txBody>
          <a:bodyPr/>
          <a:lstStyle/>
          <a:p>
            <a:endParaRPr lang="zh-CN" altLang="en-US"/>
          </a:p>
        </p:txBody>
      </p:sp>
      <p:sp>
        <p:nvSpPr>
          <p:cNvPr id="45061" name="Freeform 5">
            <a:hlinkClick r:id="rId4" action="ppaction://hlinksldjump"/>
          </p:cNvPr>
          <p:cNvSpPr/>
          <p:nvPr/>
        </p:nvSpPr>
        <p:spPr bwMode="auto">
          <a:xfrm>
            <a:off x="3770313" y="3495675"/>
            <a:ext cx="4260850" cy="2784475"/>
          </a:xfrm>
          <a:custGeom>
            <a:avLst/>
            <a:gdLst>
              <a:gd name="T0" fmla="*/ 2147483647 w 2684"/>
              <a:gd name="T1" fmla="*/ 2147483647 h 1754"/>
              <a:gd name="T2" fmla="*/ 2147483647 w 2684"/>
              <a:gd name="T3" fmla="*/ 2147483647 h 1754"/>
              <a:gd name="T4" fmla="*/ 2147483647 w 2684"/>
              <a:gd name="T5" fmla="*/ 2147483647 h 1754"/>
              <a:gd name="T6" fmla="*/ 2147483647 w 2684"/>
              <a:gd name="T7" fmla="*/ 2147483647 h 1754"/>
              <a:gd name="T8" fmla="*/ 2147483647 w 2684"/>
              <a:gd name="T9" fmla="*/ 2147483647 h 1754"/>
              <a:gd name="T10" fmla="*/ 2147483647 w 2684"/>
              <a:gd name="T11" fmla="*/ 2147483647 h 1754"/>
              <a:gd name="T12" fmla="*/ 2147483647 w 2684"/>
              <a:gd name="T13" fmla="*/ 2147483647 h 1754"/>
              <a:gd name="T14" fmla="*/ 2147483647 w 2684"/>
              <a:gd name="T15" fmla="*/ 2147483647 h 1754"/>
              <a:gd name="T16" fmla="*/ 2147483647 w 2684"/>
              <a:gd name="T17" fmla="*/ 2147483647 h 1754"/>
              <a:gd name="T18" fmla="*/ 2147483647 w 2684"/>
              <a:gd name="T19" fmla="*/ 2147483647 h 1754"/>
              <a:gd name="T20" fmla="*/ 2147483647 w 2684"/>
              <a:gd name="T21" fmla="*/ 2147483647 h 1754"/>
              <a:gd name="T22" fmla="*/ 2147483647 w 2684"/>
              <a:gd name="T23" fmla="*/ 2147483647 h 1754"/>
              <a:gd name="T24" fmla="*/ 2147483647 w 2684"/>
              <a:gd name="T25" fmla="*/ 2147483647 h 1754"/>
              <a:gd name="T26" fmla="*/ 2147483647 w 2684"/>
              <a:gd name="T27" fmla="*/ 2147483647 h 1754"/>
              <a:gd name="T28" fmla="*/ 2147483647 w 2684"/>
              <a:gd name="T29" fmla="*/ 2147483647 h 1754"/>
              <a:gd name="T30" fmla="*/ 2147483647 w 2684"/>
              <a:gd name="T31" fmla="*/ 2147483647 h 1754"/>
              <a:gd name="T32" fmla="*/ 2147483647 w 2684"/>
              <a:gd name="T33" fmla="*/ 2147483647 h 1754"/>
              <a:gd name="T34" fmla="*/ 2147483647 w 2684"/>
              <a:gd name="T35" fmla="*/ 2147483647 h 1754"/>
              <a:gd name="T36" fmla="*/ 2147483647 w 2684"/>
              <a:gd name="T37" fmla="*/ 2147483647 h 1754"/>
              <a:gd name="T38" fmla="*/ 2147483647 w 2684"/>
              <a:gd name="T39" fmla="*/ 2147483647 h 1754"/>
              <a:gd name="T40" fmla="*/ 2147483647 w 2684"/>
              <a:gd name="T41" fmla="*/ 2147483647 h 1754"/>
              <a:gd name="T42" fmla="*/ 2147483647 w 2684"/>
              <a:gd name="T43" fmla="*/ 2147483647 h 1754"/>
              <a:gd name="T44" fmla="*/ 2147483647 w 2684"/>
              <a:gd name="T45" fmla="*/ 2147483647 h 1754"/>
              <a:gd name="T46" fmla="*/ 2147483647 w 2684"/>
              <a:gd name="T47" fmla="*/ 2147483647 h 1754"/>
              <a:gd name="T48" fmla="*/ 2147483647 w 2684"/>
              <a:gd name="T49" fmla="*/ 2147483647 h 1754"/>
              <a:gd name="T50" fmla="*/ 2147483647 w 2684"/>
              <a:gd name="T51" fmla="*/ 2147483647 h 1754"/>
              <a:gd name="T52" fmla="*/ 2147483647 w 2684"/>
              <a:gd name="T53" fmla="*/ 2147483647 h 1754"/>
              <a:gd name="T54" fmla="*/ 2147483647 w 2684"/>
              <a:gd name="T55" fmla="*/ 2147483647 h 1754"/>
              <a:gd name="T56" fmla="*/ 2147483647 w 2684"/>
              <a:gd name="T57" fmla="*/ 2147483647 h 1754"/>
              <a:gd name="T58" fmla="*/ 2147483647 w 2684"/>
              <a:gd name="T59" fmla="*/ 2147483647 h 1754"/>
              <a:gd name="T60" fmla="*/ 2147483647 w 2684"/>
              <a:gd name="T61" fmla="*/ 2147483647 h 1754"/>
              <a:gd name="T62" fmla="*/ 2147483647 w 2684"/>
              <a:gd name="T63" fmla="*/ 2147483647 h 1754"/>
              <a:gd name="T64" fmla="*/ 2147483647 w 2684"/>
              <a:gd name="T65" fmla="*/ 2147483647 h 175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684" h="1754">
                <a:moveTo>
                  <a:pt x="151" y="922"/>
                </a:moveTo>
                <a:cubicBezTo>
                  <a:pt x="98" y="937"/>
                  <a:pt x="219" y="953"/>
                  <a:pt x="196" y="1013"/>
                </a:cubicBezTo>
                <a:cubicBezTo>
                  <a:pt x="173" y="1073"/>
                  <a:pt x="30" y="1225"/>
                  <a:pt x="15" y="1285"/>
                </a:cubicBezTo>
                <a:cubicBezTo>
                  <a:pt x="0" y="1345"/>
                  <a:pt x="76" y="1361"/>
                  <a:pt x="106" y="1376"/>
                </a:cubicBezTo>
                <a:cubicBezTo>
                  <a:pt x="136" y="1391"/>
                  <a:pt x="181" y="1353"/>
                  <a:pt x="196" y="1376"/>
                </a:cubicBezTo>
                <a:cubicBezTo>
                  <a:pt x="211" y="1399"/>
                  <a:pt x="166" y="1467"/>
                  <a:pt x="196" y="1512"/>
                </a:cubicBezTo>
                <a:cubicBezTo>
                  <a:pt x="226" y="1557"/>
                  <a:pt x="332" y="1625"/>
                  <a:pt x="378" y="1648"/>
                </a:cubicBezTo>
                <a:cubicBezTo>
                  <a:pt x="424" y="1671"/>
                  <a:pt x="431" y="1671"/>
                  <a:pt x="469" y="1648"/>
                </a:cubicBezTo>
                <a:cubicBezTo>
                  <a:pt x="507" y="1625"/>
                  <a:pt x="552" y="1535"/>
                  <a:pt x="605" y="1512"/>
                </a:cubicBezTo>
                <a:cubicBezTo>
                  <a:pt x="658" y="1489"/>
                  <a:pt x="726" y="1527"/>
                  <a:pt x="786" y="1512"/>
                </a:cubicBezTo>
                <a:cubicBezTo>
                  <a:pt x="846" y="1497"/>
                  <a:pt x="923" y="1421"/>
                  <a:pt x="968" y="1421"/>
                </a:cubicBezTo>
                <a:cubicBezTo>
                  <a:pt x="1013" y="1421"/>
                  <a:pt x="1035" y="1474"/>
                  <a:pt x="1058" y="1512"/>
                </a:cubicBezTo>
                <a:cubicBezTo>
                  <a:pt x="1081" y="1550"/>
                  <a:pt x="1036" y="1625"/>
                  <a:pt x="1104" y="1648"/>
                </a:cubicBezTo>
                <a:cubicBezTo>
                  <a:pt x="1172" y="1671"/>
                  <a:pt x="1399" y="1633"/>
                  <a:pt x="1467" y="1648"/>
                </a:cubicBezTo>
                <a:cubicBezTo>
                  <a:pt x="1535" y="1663"/>
                  <a:pt x="1474" y="1754"/>
                  <a:pt x="1512" y="1739"/>
                </a:cubicBezTo>
                <a:cubicBezTo>
                  <a:pt x="1550" y="1724"/>
                  <a:pt x="1617" y="1602"/>
                  <a:pt x="1693" y="1557"/>
                </a:cubicBezTo>
                <a:cubicBezTo>
                  <a:pt x="1769" y="1512"/>
                  <a:pt x="1890" y="1505"/>
                  <a:pt x="1966" y="1467"/>
                </a:cubicBezTo>
                <a:cubicBezTo>
                  <a:pt x="2042" y="1429"/>
                  <a:pt x="2087" y="1384"/>
                  <a:pt x="2147" y="1331"/>
                </a:cubicBezTo>
                <a:cubicBezTo>
                  <a:pt x="2207" y="1278"/>
                  <a:pt x="2275" y="1202"/>
                  <a:pt x="2328" y="1149"/>
                </a:cubicBezTo>
                <a:cubicBezTo>
                  <a:pt x="2381" y="1096"/>
                  <a:pt x="2434" y="1066"/>
                  <a:pt x="2464" y="1013"/>
                </a:cubicBezTo>
                <a:cubicBezTo>
                  <a:pt x="2494" y="960"/>
                  <a:pt x="2480" y="892"/>
                  <a:pt x="2510" y="832"/>
                </a:cubicBezTo>
                <a:cubicBezTo>
                  <a:pt x="2540" y="772"/>
                  <a:pt x="2623" y="726"/>
                  <a:pt x="2646" y="650"/>
                </a:cubicBezTo>
                <a:cubicBezTo>
                  <a:pt x="2669" y="574"/>
                  <a:pt x="2684" y="408"/>
                  <a:pt x="2646" y="378"/>
                </a:cubicBezTo>
                <a:cubicBezTo>
                  <a:pt x="2608" y="348"/>
                  <a:pt x="2426" y="476"/>
                  <a:pt x="2419" y="469"/>
                </a:cubicBezTo>
                <a:cubicBezTo>
                  <a:pt x="2412" y="462"/>
                  <a:pt x="2586" y="378"/>
                  <a:pt x="2601" y="333"/>
                </a:cubicBezTo>
                <a:cubicBezTo>
                  <a:pt x="2616" y="288"/>
                  <a:pt x="2548" y="250"/>
                  <a:pt x="2510" y="197"/>
                </a:cubicBezTo>
                <a:cubicBezTo>
                  <a:pt x="2472" y="144"/>
                  <a:pt x="2472" y="0"/>
                  <a:pt x="2374" y="15"/>
                </a:cubicBezTo>
                <a:cubicBezTo>
                  <a:pt x="2276" y="30"/>
                  <a:pt x="2185" y="242"/>
                  <a:pt x="1920" y="287"/>
                </a:cubicBezTo>
                <a:cubicBezTo>
                  <a:pt x="1655" y="332"/>
                  <a:pt x="975" y="272"/>
                  <a:pt x="786" y="287"/>
                </a:cubicBezTo>
                <a:cubicBezTo>
                  <a:pt x="597" y="302"/>
                  <a:pt x="801" y="333"/>
                  <a:pt x="786" y="378"/>
                </a:cubicBezTo>
                <a:cubicBezTo>
                  <a:pt x="771" y="423"/>
                  <a:pt x="740" y="468"/>
                  <a:pt x="695" y="559"/>
                </a:cubicBezTo>
                <a:cubicBezTo>
                  <a:pt x="650" y="650"/>
                  <a:pt x="612" y="869"/>
                  <a:pt x="514" y="922"/>
                </a:cubicBezTo>
                <a:cubicBezTo>
                  <a:pt x="416" y="975"/>
                  <a:pt x="204" y="907"/>
                  <a:pt x="151" y="922"/>
                </a:cubicBezTo>
                <a:close/>
              </a:path>
            </a:pathLst>
          </a:custGeom>
          <a:solidFill>
            <a:schemeClr val="folHlink"/>
          </a:solidFill>
          <a:ln w="76200" cmpd="sng">
            <a:solidFill>
              <a:srgbClr val="000000"/>
            </a:solidFill>
            <a:round/>
          </a:ln>
          <a:effectLst/>
        </p:spPr>
        <p:txBody>
          <a:bodyPr/>
          <a:lstStyle/>
          <a:p>
            <a:endParaRPr lang="zh-CN" altLang="en-US"/>
          </a:p>
        </p:txBody>
      </p:sp>
      <p:sp>
        <p:nvSpPr>
          <p:cNvPr id="45062" name="Freeform 6"/>
          <p:cNvSpPr/>
          <p:nvPr/>
        </p:nvSpPr>
        <p:spPr bwMode="auto">
          <a:xfrm>
            <a:off x="5846763" y="6381750"/>
            <a:ext cx="454025" cy="373063"/>
          </a:xfrm>
          <a:custGeom>
            <a:avLst/>
            <a:gdLst>
              <a:gd name="T0" fmla="*/ 2147483647 w 286"/>
              <a:gd name="T1" fmla="*/ 2147483647 h 235"/>
              <a:gd name="T2" fmla="*/ 2147483647 w 286"/>
              <a:gd name="T3" fmla="*/ 2147483647 h 235"/>
              <a:gd name="T4" fmla="*/ 2147483647 w 286"/>
              <a:gd name="T5" fmla="*/ 2147483647 h 235"/>
              <a:gd name="T6" fmla="*/ 2147483647 w 286"/>
              <a:gd name="T7" fmla="*/ 2147483647 h 235"/>
              <a:gd name="T8" fmla="*/ 2147483647 w 286"/>
              <a:gd name="T9" fmla="*/ 2147483647 h 2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6" h="235">
                <a:moveTo>
                  <a:pt x="279" y="30"/>
                </a:moveTo>
                <a:cubicBezTo>
                  <a:pt x="272" y="0"/>
                  <a:pt x="143" y="7"/>
                  <a:pt x="98" y="30"/>
                </a:cubicBezTo>
                <a:cubicBezTo>
                  <a:pt x="53" y="53"/>
                  <a:pt x="0" y="136"/>
                  <a:pt x="7" y="166"/>
                </a:cubicBezTo>
                <a:cubicBezTo>
                  <a:pt x="14" y="196"/>
                  <a:pt x="98" y="235"/>
                  <a:pt x="143" y="212"/>
                </a:cubicBezTo>
                <a:cubicBezTo>
                  <a:pt x="188" y="189"/>
                  <a:pt x="286" y="60"/>
                  <a:pt x="279" y="30"/>
                </a:cubicBezTo>
                <a:close/>
              </a:path>
            </a:pathLst>
          </a:custGeom>
          <a:solidFill>
            <a:schemeClr val="folHlink"/>
          </a:solidFill>
          <a:ln w="76200" cmpd="sng">
            <a:solidFill>
              <a:srgbClr val="000000"/>
            </a:solidFill>
            <a:round/>
          </a:ln>
          <a:effectLst/>
        </p:spPr>
        <p:txBody>
          <a:bodyPr/>
          <a:lstStyle/>
          <a:p>
            <a:endParaRPr lang="zh-CN" altLang="en-US"/>
          </a:p>
        </p:txBody>
      </p:sp>
      <p:sp>
        <p:nvSpPr>
          <p:cNvPr id="45063" name="Freeform 7"/>
          <p:cNvSpPr/>
          <p:nvPr/>
        </p:nvSpPr>
        <p:spPr bwMode="auto">
          <a:xfrm>
            <a:off x="7740650" y="5218113"/>
            <a:ext cx="276225" cy="611187"/>
          </a:xfrm>
          <a:custGeom>
            <a:avLst/>
            <a:gdLst>
              <a:gd name="T0" fmla="*/ 2147483647 w 174"/>
              <a:gd name="T1" fmla="*/ 2147483647 h 385"/>
              <a:gd name="T2" fmla="*/ 2147483647 w 174"/>
              <a:gd name="T3" fmla="*/ 2147483647 h 385"/>
              <a:gd name="T4" fmla="*/ 2147483647 w 174"/>
              <a:gd name="T5" fmla="*/ 2147483647 h 385"/>
              <a:gd name="T6" fmla="*/ 2147483647 w 174"/>
              <a:gd name="T7" fmla="*/ 2147483647 h 385"/>
              <a:gd name="T8" fmla="*/ 2147483647 w 174"/>
              <a:gd name="T9" fmla="*/ 2147483647 h 385"/>
              <a:gd name="T10" fmla="*/ 2147483647 w 174"/>
              <a:gd name="T11" fmla="*/ 2147483647 h 385"/>
              <a:gd name="T12" fmla="*/ 2147483647 w 174"/>
              <a:gd name="T13" fmla="*/ 2147483647 h 38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74" h="385">
                <a:moveTo>
                  <a:pt x="159" y="7"/>
                </a:moveTo>
                <a:cubicBezTo>
                  <a:pt x="144" y="14"/>
                  <a:pt x="46" y="98"/>
                  <a:pt x="23" y="143"/>
                </a:cubicBezTo>
                <a:cubicBezTo>
                  <a:pt x="0" y="188"/>
                  <a:pt x="8" y="241"/>
                  <a:pt x="23" y="279"/>
                </a:cubicBezTo>
                <a:cubicBezTo>
                  <a:pt x="38" y="317"/>
                  <a:pt x="90" y="385"/>
                  <a:pt x="113" y="370"/>
                </a:cubicBezTo>
                <a:cubicBezTo>
                  <a:pt x="136" y="355"/>
                  <a:pt x="159" y="233"/>
                  <a:pt x="159" y="188"/>
                </a:cubicBezTo>
                <a:cubicBezTo>
                  <a:pt x="159" y="143"/>
                  <a:pt x="113" y="128"/>
                  <a:pt x="113" y="98"/>
                </a:cubicBezTo>
                <a:cubicBezTo>
                  <a:pt x="113" y="68"/>
                  <a:pt x="174" y="0"/>
                  <a:pt x="159" y="7"/>
                </a:cubicBezTo>
                <a:close/>
              </a:path>
            </a:pathLst>
          </a:custGeom>
          <a:solidFill>
            <a:schemeClr val="folHlink"/>
          </a:solidFill>
          <a:ln w="76200" cmpd="sng">
            <a:solidFill>
              <a:srgbClr val="000000"/>
            </a:solidFill>
            <a:round/>
          </a:ln>
          <a:effectLst/>
        </p:spPr>
        <p:txBody>
          <a:bodyPr/>
          <a:lstStyle/>
          <a:p>
            <a:endParaRPr lang="zh-CN" altLang="en-US"/>
          </a:p>
        </p:txBody>
      </p:sp>
      <p:sp>
        <p:nvSpPr>
          <p:cNvPr id="24584" name="WordArt 8"/>
          <p:cNvSpPr>
            <a:spLocks noChangeArrowheads="1" noChangeShapeType="1" noTextEdit="1"/>
          </p:cNvSpPr>
          <p:nvPr/>
        </p:nvSpPr>
        <p:spPr bwMode="auto">
          <a:xfrm>
            <a:off x="6227763" y="3789363"/>
            <a:ext cx="550862" cy="801687"/>
          </a:xfrm>
          <a:prstGeom prst="rect">
            <a:avLst/>
          </a:prstGeom>
        </p:spPr>
        <p:txBody>
          <a:bodyPr wrap="none" fromWordArt="1">
            <a:prstTxWarp prst="textSlantUp">
              <a:avLst>
                <a:gd name="adj" fmla="val 32255"/>
              </a:avLst>
            </a:prstTxWarp>
          </a:bodyPr>
          <a:lstStyle/>
          <a:p>
            <a:pPr algn="ctr"/>
            <a:r>
              <a:rPr lang="en-US" altLang="zh-CN" sz="3600" b="1" kern="10">
                <a:ln w="9525">
                  <a:solidFill>
                    <a:srgbClr val="FF0000"/>
                  </a:solidFill>
                  <a:round/>
                </a:ln>
                <a:solidFill>
                  <a:srgbClr val="FF0000"/>
                </a:solidFill>
                <a:effectLst>
                  <a:outerShdw dist="107763" dir="8100000" algn="ctr" rotWithShape="0">
                    <a:srgbClr val="868686">
                      <a:alpha val="50000"/>
                    </a:srgbClr>
                  </a:outerShdw>
                </a:effectLst>
                <a:latin typeface="宋体" panose="02010600030101010101" pitchFamily="2" charset="-122"/>
                <a:ea typeface="宋体" panose="02010600030101010101" pitchFamily="2" charset="-122"/>
              </a:rPr>
              <a:t>B</a:t>
            </a:r>
            <a:endParaRPr lang="zh-CN" altLang="en-US" sz="3600" b="1" kern="10">
              <a:ln w="9525">
                <a:solidFill>
                  <a:srgbClr val="FF0000"/>
                </a:solidFill>
                <a:round/>
              </a:ln>
              <a:solidFill>
                <a:srgbClr val="FF0000"/>
              </a:solidFill>
              <a:effectLst>
                <a:outerShdw dist="107763" dir="8100000" algn="ctr" rotWithShape="0">
                  <a:srgbClr val="868686">
                    <a:alpha val="50000"/>
                  </a:srgbClr>
                </a:outerShdw>
              </a:effectLst>
              <a:latin typeface="宋体" panose="02010600030101010101" pitchFamily="2" charset="-122"/>
              <a:ea typeface="宋体" panose="02010600030101010101" pitchFamily="2" charset="-122"/>
            </a:endParaRPr>
          </a:p>
        </p:txBody>
      </p:sp>
      <p:sp>
        <p:nvSpPr>
          <p:cNvPr id="24585" name="WordArt 9"/>
          <p:cNvSpPr>
            <a:spLocks noChangeArrowheads="1" noChangeShapeType="1" noTextEdit="1"/>
          </p:cNvSpPr>
          <p:nvPr/>
        </p:nvSpPr>
        <p:spPr bwMode="auto">
          <a:xfrm>
            <a:off x="5508625" y="3284538"/>
            <a:ext cx="1511300" cy="360362"/>
          </a:xfrm>
          <a:prstGeom prst="rect">
            <a:avLst/>
          </a:prstGeom>
        </p:spPr>
        <p:txBody>
          <a:bodyPr wrap="none" fromWordArt="1">
            <a:prstTxWarp prst="textSlantUp">
              <a:avLst>
                <a:gd name="adj" fmla="val 11111"/>
              </a:avLst>
            </a:prstTxWarp>
          </a:bodyPr>
          <a:lstStyle/>
          <a:p>
            <a:pPr algn="ctr"/>
            <a:r>
              <a:rPr lang="zh-CN" altLang="en-US" sz="3600" b="1" kern="10">
                <a:ln w="9525">
                  <a:solidFill>
                    <a:srgbClr val="0000CC"/>
                  </a:solidFill>
                  <a:round/>
                </a:ln>
                <a:solidFill>
                  <a:srgbClr val="0000CC"/>
                </a:solidFill>
                <a:latin typeface="华文新魏"/>
                <a:ea typeface="华文新魏"/>
              </a:rPr>
              <a:t>北方地区</a:t>
            </a:r>
            <a:endParaRPr lang="zh-CN" altLang="en-US" sz="3600" b="1" kern="10">
              <a:ln w="9525">
                <a:solidFill>
                  <a:srgbClr val="0000CC"/>
                </a:solidFill>
                <a:round/>
              </a:ln>
              <a:solidFill>
                <a:srgbClr val="0000CC"/>
              </a:solidFill>
              <a:latin typeface="华文新魏"/>
              <a:ea typeface="华文新魏"/>
            </a:endParaRPr>
          </a:p>
        </p:txBody>
      </p:sp>
      <p:sp>
        <p:nvSpPr>
          <p:cNvPr id="24586" name="WordArt 10"/>
          <p:cNvSpPr>
            <a:spLocks noChangeArrowheads="1" noChangeShapeType="1" noTextEdit="1"/>
          </p:cNvSpPr>
          <p:nvPr/>
        </p:nvSpPr>
        <p:spPr bwMode="auto">
          <a:xfrm>
            <a:off x="5508625" y="4724400"/>
            <a:ext cx="1655763" cy="433388"/>
          </a:xfrm>
          <a:prstGeom prst="rect">
            <a:avLst/>
          </a:prstGeom>
        </p:spPr>
        <p:txBody>
          <a:bodyPr wrap="none" fromWordArt="1">
            <a:prstTxWarp prst="textSlantUp">
              <a:avLst>
                <a:gd name="adj" fmla="val 11111"/>
              </a:avLst>
            </a:prstTxWarp>
          </a:bodyPr>
          <a:lstStyle/>
          <a:p>
            <a:pPr algn="ctr"/>
            <a:r>
              <a:rPr lang="zh-CN" altLang="en-US" sz="3600" b="1" kern="10">
                <a:ln w="9525">
                  <a:solidFill>
                    <a:srgbClr val="0000CC"/>
                  </a:solidFill>
                  <a:round/>
                </a:ln>
                <a:solidFill>
                  <a:srgbClr val="0000CC"/>
                </a:solidFill>
                <a:latin typeface="华文新魏"/>
                <a:ea typeface="华文新魏"/>
              </a:rPr>
              <a:t>南方地区</a:t>
            </a:r>
            <a:endParaRPr lang="zh-CN" altLang="en-US" sz="3600" b="1" kern="10">
              <a:ln w="9525">
                <a:solidFill>
                  <a:srgbClr val="0000CC"/>
                </a:solidFill>
                <a:round/>
              </a:ln>
              <a:solidFill>
                <a:srgbClr val="0000CC"/>
              </a:solidFill>
              <a:latin typeface="华文新魏"/>
              <a:ea typeface="华文新魏"/>
            </a:endParaRPr>
          </a:p>
        </p:txBody>
      </p:sp>
      <p:sp>
        <p:nvSpPr>
          <p:cNvPr id="24587" name="WordArt 11"/>
          <p:cNvSpPr>
            <a:spLocks noChangeArrowheads="1" noChangeShapeType="1" noTextEdit="1"/>
          </p:cNvSpPr>
          <p:nvPr/>
        </p:nvSpPr>
        <p:spPr bwMode="auto">
          <a:xfrm>
            <a:off x="1763713" y="2060575"/>
            <a:ext cx="1655762" cy="431800"/>
          </a:xfrm>
          <a:prstGeom prst="rect">
            <a:avLst/>
          </a:prstGeom>
        </p:spPr>
        <p:txBody>
          <a:bodyPr wrap="none" fromWordArt="1">
            <a:prstTxWarp prst="textSlantUp">
              <a:avLst>
                <a:gd name="adj" fmla="val 11111"/>
              </a:avLst>
            </a:prstTxWarp>
          </a:bodyPr>
          <a:lstStyle/>
          <a:p>
            <a:pPr algn="ctr"/>
            <a:r>
              <a:rPr lang="zh-CN" altLang="en-US" sz="3600" b="1" kern="10">
                <a:ln w="9525">
                  <a:solidFill>
                    <a:srgbClr val="0000CC"/>
                  </a:solidFill>
                  <a:round/>
                </a:ln>
                <a:solidFill>
                  <a:srgbClr val="0000CC"/>
                </a:solidFill>
                <a:latin typeface="华文新魏"/>
                <a:ea typeface="华文新魏"/>
              </a:rPr>
              <a:t>西北地区</a:t>
            </a:r>
            <a:endParaRPr lang="zh-CN" altLang="en-US" sz="3600" b="1" kern="10">
              <a:ln w="9525">
                <a:solidFill>
                  <a:srgbClr val="0000CC"/>
                </a:solidFill>
                <a:round/>
              </a:ln>
              <a:solidFill>
                <a:srgbClr val="0000CC"/>
              </a:solidFill>
              <a:latin typeface="华文新魏"/>
              <a:ea typeface="华文新魏"/>
            </a:endParaRPr>
          </a:p>
        </p:txBody>
      </p:sp>
      <p:sp>
        <p:nvSpPr>
          <p:cNvPr id="24588" name="WordArt 12"/>
          <p:cNvSpPr>
            <a:spLocks noChangeArrowheads="1" noChangeShapeType="1" noTextEdit="1"/>
          </p:cNvSpPr>
          <p:nvPr/>
        </p:nvSpPr>
        <p:spPr bwMode="auto">
          <a:xfrm>
            <a:off x="2339975" y="3716338"/>
            <a:ext cx="1655763" cy="433387"/>
          </a:xfrm>
          <a:prstGeom prst="rect">
            <a:avLst/>
          </a:prstGeom>
        </p:spPr>
        <p:txBody>
          <a:bodyPr wrap="none" fromWordArt="1">
            <a:prstTxWarp prst="textSlantUp">
              <a:avLst>
                <a:gd name="adj" fmla="val 11111"/>
              </a:avLst>
            </a:prstTxWarp>
          </a:bodyPr>
          <a:lstStyle/>
          <a:p>
            <a:pPr algn="ctr"/>
            <a:r>
              <a:rPr lang="zh-CN" altLang="en-US" sz="3600" b="1" kern="10">
                <a:ln w="9525">
                  <a:solidFill>
                    <a:srgbClr val="0000CC"/>
                  </a:solidFill>
                  <a:round/>
                </a:ln>
                <a:solidFill>
                  <a:srgbClr val="0000CC"/>
                </a:solidFill>
                <a:latin typeface="华文新魏"/>
                <a:ea typeface="华文新魏"/>
              </a:rPr>
              <a:t>青藏地区</a:t>
            </a:r>
            <a:endParaRPr lang="zh-CN" altLang="en-US" sz="3600" b="1" kern="10">
              <a:ln w="9525">
                <a:solidFill>
                  <a:srgbClr val="0000CC"/>
                </a:solidFill>
                <a:round/>
              </a:ln>
              <a:solidFill>
                <a:srgbClr val="0000CC"/>
              </a:solidFill>
              <a:latin typeface="华文新魏"/>
              <a:ea typeface="华文新魏"/>
            </a:endParaRPr>
          </a:p>
        </p:txBody>
      </p:sp>
      <p:graphicFrame>
        <p:nvGraphicFramePr>
          <p:cNvPr id="24589" name="Group 13"/>
          <p:cNvGraphicFramePr>
            <a:graphicFrameLocks noGrp="1"/>
          </p:cNvGraphicFramePr>
          <p:nvPr/>
        </p:nvGraphicFramePr>
        <p:xfrm>
          <a:off x="106363" y="5111750"/>
          <a:ext cx="3060700" cy="1701799"/>
        </p:xfrm>
        <a:graphic>
          <a:graphicData uri="http://schemas.openxmlformats.org/drawingml/2006/table">
            <a:tbl>
              <a:tblPr/>
              <a:tblGrid>
                <a:gridCol w="931277"/>
                <a:gridCol w="2129423"/>
              </a:tblGrid>
              <a:tr h="366064">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800" b="1" i="0" u="none" strike="noStrike" cap="none" normalizeH="0" baseline="0" dirty="0" smtClean="0">
                          <a:ln>
                            <a:noFill/>
                          </a:ln>
                          <a:solidFill>
                            <a:srgbClr val="000000"/>
                          </a:solidFill>
                          <a:effectLst/>
                          <a:latin typeface="Arial" panose="020B0604020202020204" pitchFamily="34" charset="0"/>
                          <a:ea typeface="宋体" panose="02010600030101010101" pitchFamily="2" charset="-122"/>
                        </a:rPr>
                        <a:t>名 称</a:t>
                      </a:r>
                      <a:endParaRPr kumimoji="0" lang="zh-CN" altLang="en-US" sz="1800" b="1" i="0" u="none" strike="noStrike" cap="none" normalizeH="0" baseline="0" dirty="0" smtClean="0">
                        <a:ln>
                          <a:noFill/>
                        </a:ln>
                        <a:solidFill>
                          <a:srgbClr val="000000"/>
                        </a:solidFill>
                        <a:effectLst/>
                        <a:latin typeface="Arial" panose="020B0604020202020204" pitchFamily="34" charset="0"/>
                        <a:ea typeface="宋体" panose="02010600030101010101" pitchFamily="2" charset="-122"/>
                      </a:endParaRPr>
                    </a:p>
                  </a:txBody>
                  <a:tcPr marL="91412" marR="91412" marT="45752" marB="45752" horzOverflow="overflow">
                    <a:lnL w="19050" cap="flat" cmpd="sng" algn="ctr">
                      <a:solidFill>
                        <a:srgbClr val="CC0000"/>
                      </a:solidFill>
                      <a:prstDash val="solid"/>
                      <a:round/>
                      <a:headEnd type="none" w="med" len="med"/>
                      <a:tailEnd type="none" w="med" len="med"/>
                    </a:lnL>
                    <a:lnR w="19050" cap="flat" cmpd="sng" algn="ctr">
                      <a:solidFill>
                        <a:srgbClr val="CC0000"/>
                      </a:solidFill>
                      <a:prstDash val="solid"/>
                      <a:round/>
                      <a:headEnd type="none" w="med" len="med"/>
                      <a:tailEnd type="none" w="med" len="med"/>
                    </a:lnR>
                    <a:lnT w="19050" cap="flat" cmpd="sng" algn="ctr">
                      <a:solidFill>
                        <a:srgbClr val="CC0000"/>
                      </a:solidFill>
                      <a:prstDash val="solid"/>
                      <a:round/>
                      <a:headEnd type="none" w="med" len="med"/>
                      <a:tailEnd type="none" w="med" len="med"/>
                    </a:lnT>
                    <a:lnB w="19050" cap="flat" cmpd="sng" algn="ctr">
                      <a:solidFill>
                        <a:srgbClr val="CC0000"/>
                      </a:solidFill>
                      <a:prstDash val="solid"/>
                      <a:round/>
                      <a:headEnd type="none" w="med" len="med"/>
                      <a:tailEnd type="none" w="med" len="med"/>
                    </a:lnB>
                    <a:lnTlToBr>
                      <a:noFill/>
                    </a:lnTlToBr>
                    <a:lnBlToTr>
                      <a:noFill/>
                    </a:lnBlToTr>
                    <a:solidFill>
                      <a:schemeClr val="hlink"/>
                    </a:solid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Tx/>
                        <a:buSzTx/>
                        <a:buFontTx/>
                        <a:buNone/>
                      </a:pPr>
                      <a:r>
                        <a:rPr kumimoji="0" lang="en-US" altLang="zh-CN" sz="1800" b="1" i="0" u="none" strike="noStrike" cap="none" normalizeH="0" baseline="0" dirty="0" smtClean="0">
                          <a:ln>
                            <a:noFill/>
                          </a:ln>
                          <a:solidFill>
                            <a:srgbClr val="000000"/>
                          </a:solidFill>
                          <a:effectLst/>
                          <a:latin typeface="Arial" panose="020B0604020202020204" pitchFamily="34" charset="0"/>
                          <a:ea typeface="宋体" panose="02010600030101010101" pitchFamily="2" charset="-122"/>
                        </a:rPr>
                        <a:t> </a:t>
                      </a:r>
                      <a:r>
                        <a:rPr kumimoji="0" lang="zh-CN" altLang="en-US" sz="1800" b="1" i="0" u="none" strike="noStrike" cap="none" normalizeH="0" baseline="0" dirty="0" smtClean="0">
                          <a:ln>
                            <a:noFill/>
                          </a:ln>
                          <a:solidFill>
                            <a:srgbClr val="000000"/>
                          </a:solidFill>
                          <a:effectLst/>
                          <a:latin typeface="Arial" panose="020B0604020202020204" pitchFamily="34" charset="0"/>
                          <a:ea typeface="宋体" panose="02010600030101010101" pitchFamily="2" charset="-122"/>
                        </a:rPr>
                        <a:t>主导因素</a:t>
                      </a:r>
                      <a:endParaRPr kumimoji="0" lang="zh-CN" altLang="en-US" sz="1800" b="1" i="0" u="none" strike="noStrike" cap="none" normalizeH="0" baseline="0" dirty="0" smtClean="0">
                        <a:ln>
                          <a:noFill/>
                        </a:ln>
                        <a:solidFill>
                          <a:srgbClr val="000000"/>
                        </a:solidFill>
                        <a:effectLst/>
                        <a:latin typeface="Arial" panose="020B0604020202020204" pitchFamily="34" charset="0"/>
                        <a:ea typeface="宋体" panose="02010600030101010101" pitchFamily="2" charset="-122"/>
                      </a:endParaRPr>
                    </a:p>
                  </a:txBody>
                  <a:tcPr marL="91412" marR="91412" marT="45752" marB="45752" horzOverflow="overflow">
                    <a:lnL w="19050" cap="flat" cmpd="sng" algn="ctr">
                      <a:solidFill>
                        <a:srgbClr val="CC0000"/>
                      </a:solidFill>
                      <a:prstDash val="solid"/>
                      <a:round/>
                      <a:headEnd type="none" w="med" len="med"/>
                      <a:tailEnd type="none" w="med" len="med"/>
                    </a:lnL>
                    <a:lnR w="19050" cap="flat" cmpd="sng" algn="ctr">
                      <a:solidFill>
                        <a:srgbClr val="CC0000"/>
                      </a:solidFill>
                      <a:prstDash val="solid"/>
                      <a:round/>
                      <a:headEnd type="none" w="med" len="med"/>
                      <a:tailEnd type="none" w="med" len="med"/>
                    </a:lnR>
                    <a:lnT w="19050" cap="flat" cmpd="sng" algn="ctr">
                      <a:solidFill>
                        <a:srgbClr val="CC0000"/>
                      </a:solidFill>
                      <a:prstDash val="solid"/>
                      <a:round/>
                      <a:headEnd type="none" w="med" len="med"/>
                      <a:tailEnd type="none" w="med" len="med"/>
                    </a:lnT>
                    <a:lnB w="19050" cap="flat" cmpd="sng" algn="ctr">
                      <a:solidFill>
                        <a:srgbClr val="CC0000"/>
                      </a:solidFill>
                      <a:prstDash val="solid"/>
                      <a:round/>
                      <a:headEnd type="none" w="med" len="med"/>
                      <a:tailEnd type="none" w="med" len="med"/>
                    </a:lnB>
                    <a:lnTlToBr>
                      <a:noFill/>
                    </a:lnTlToBr>
                    <a:lnBlToTr>
                      <a:noFill/>
                    </a:lnBlToTr>
                    <a:solidFill>
                      <a:schemeClr val="hlink"/>
                    </a:solidFill>
                  </a:tcPr>
                </a:tc>
              </a:tr>
              <a:tr h="579611">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800" b="1" i="0" u="none" strike="noStrike" cap="none" normalizeH="0" baseline="0" smtClean="0">
                          <a:ln>
                            <a:noFill/>
                          </a:ln>
                          <a:solidFill>
                            <a:srgbClr val="000000"/>
                          </a:solidFill>
                          <a:effectLst/>
                          <a:latin typeface="Arial" panose="020B0604020202020204" pitchFamily="34" charset="0"/>
                          <a:ea typeface="宋体" panose="02010600030101010101" pitchFamily="2" charset="-122"/>
                        </a:rPr>
                        <a:t>界线</a:t>
                      </a:r>
                      <a:r>
                        <a:rPr kumimoji="0" lang="en-US" altLang="zh-CN" sz="1800" b="1" i="0" u="none" strike="noStrike" cap="none" normalizeH="0" baseline="0" smtClean="0">
                          <a:ln>
                            <a:noFill/>
                          </a:ln>
                          <a:solidFill>
                            <a:srgbClr val="000000"/>
                          </a:solidFill>
                          <a:effectLst/>
                          <a:latin typeface="Arial" panose="020B0604020202020204" pitchFamily="34" charset="0"/>
                          <a:ea typeface="宋体" panose="02010600030101010101" pitchFamily="2" charset="-122"/>
                        </a:rPr>
                        <a:t>A</a:t>
                      </a:r>
                      <a:endParaRPr kumimoji="0" lang="en-US" altLang="zh-CN" sz="1800" b="1" i="0" u="none" strike="noStrike" cap="none" normalizeH="0" baseline="0" smtClean="0">
                        <a:ln>
                          <a:noFill/>
                        </a:ln>
                        <a:solidFill>
                          <a:srgbClr val="000000"/>
                        </a:solidFill>
                        <a:effectLst/>
                        <a:latin typeface="Arial" panose="020B0604020202020204" pitchFamily="34" charset="0"/>
                        <a:ea typeface="宋体" panose="02010600030101010101" pitchFamily="2" charset="-122"/>
                      </a:endParaRPr>
                    </a:p>
                  </a:txBody>
                  <a:tcPr marL="91412" marR="91412" marT="45752" marB="45752" horzOverflow="overflow">
                    <a:lnL w="19050" cap="flat" cmpd="sng" algn="ctr">
                      <a:solidFill>
                        <a:srgbClr val="CC0000"/>
                      </a:solidFill>
                      <a:prstDash val="solid"/>
                      <a:round/>
                      <a:headEnd type="none" w="med" len="med"/>
                      <a:tailEnd type="none" w="med" len="med"/>
                    </a:lnL>
                    <a:lnR w="19050" cap="flat" cmpd="sng" algn="ctr">
                      <a:solidFill>
                        <a:srgbClr val="CC0000"/>
                      </a:solidFill>
                      <a:prstDash val="solid"/>
                      <a:round/>
                      <a:headEnd type="none" w="med" len="med"/>
                      <a:tailEnd type="none" w="med" len="med"/>
                    </a:lnR>
                    <a:lnT w="19050" cap="flat" cmpd="sng" algn="ctr">
                      <a:solidFill>
                        <a:srgbClr val="CC0000"/>
                      </a:solidFill>
                      <a:prstDash val="solid"/>
                      <a:round/>
                      <a:headEnd type="none" w="med" len="med"/>
                      <a:tailEnd type="none" w="med" len="med"/>
                    </a:lnT>
                    <a:lnB w="19050" cap="flat" cmpd="sng" algn="ctr">
                      <a:solidFill>
                        <a:srgbClr val="CC0000"/>
                      </a:solidFill>
                      <a:prstDash val="solid"/>
                      <a:round/>
                      <a:headEnd type="none" w="med" len="med"/>
                      <a:tailEnd type="none" w="med" len="med"/>
                    </a:lnB>
                    <a:lnTlToBr>
                      <a:noFill/>
                    </a:lnTlToBr>
                    <a:lnBlToTr>
                      <a:noFill/>
                    </a:lnBlToTr>
                    <a:solidFill>
                      <a:schemeClr val="accent2"/>
                    </a:solid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Tx/>
                        <a:buSzTx/>
                        <a:buFontTx/>
                        <a:buNone/>
                        <a:defRPr/>
                      </a:pPr>
                      <a:r>
                        <a:rPr lang="en-US" altLang="zh-CN" sz="1600" b="1" kern="1200" dirty="0" smtClean="0">
                          <a:solidFill>
                            <a:srgbClr val="FF0000"/>
                          </a:solidFill>
                          <a:latin typeface="Arial" panose="020B0604020202020204" pitchFamily="34" charset="0"/>
                          <a:ea typeface="宋体" panose="02010600030101010101" pitchFamily="2" charset="-122"/>
                          <a:cs typeface="+mn-cs"/>
                        </a:rPr>
                        <a:t>400</a:t>
                      </a:r>
                      <a:r>
                        <a:rPr lang="zh-CN" altLang="en-US" sz="1600" b="1" kern="1200" dirty="0" smtClean="0">
                          <a:solidFill>
                            <a:srgbClr val="FF0000"/>
                          </a:solidFill>
                          <a:latin typeface="Arial" panose="020B0604020202020204" pitchFamily="34" charset="0"/>
                          <a:ea typeface="宋体" panose="02010600030101010101" pitchFamily="2" charset="-122"/>
                          <a:cs typeface="+mn-cs"/>
                        </a:rPr>
                        <a:t>毫米等降水量线（降水）</a:t>
                      </a:r>
                      <a:endParaRPr lang="zh-CN" altLang="zh-CN" sz="1600" b="1" kern="1200" dirty="0" smtClean="0">
                        <a:solidFill>
                          <a:srgbClr val="FF0000"/>
                        </a:solidFill>
                        <a:latin typeface="Arial" panose="020B0604020202020204" pitchFamily="34" charset="0"/>
                        <a:ea typeface="宋体" panose="02010600030101010101" pitchFamily="2" charset="-122"/>
                        <a:cs typeface="+mn-cs"/>
                      </a:endParaRPr>
                    </a:p>
                  </a:txBody>
                  <a:tcPr marL="91412" marR="91412" marT="45752" marB="45752" horzOverflow="overflow">
                    <a:lnL w="19050" cap="flat" cmpd="sng" algn="ctr">
                      <a:solidFill>
                        <a:srgbClr val="CC0000"/>
                      </a:solidFill>
                      <a:prstDash val="solid"/>
                      <a:round/>
                      <a:headEnd type="none" w="med" len="med"/>
                      <a:tailEnd type="none" w="med" len="med"/>
                    </a:lnL>
                    <a:lnR w="19050" cap="flat" cmpd="sng" algn="ctr">
                      <a:solidFill>
                        <a:srgbClr val="CC0000"/>
                      </a:solidFill>
                      <a:prstDash val="solid"/>
                      <a:round/>
                      <a:headEnd type="none" w="med" len="med"/>
                      <a:tailEnd type="none" w="med" len="med"/>
                    </a:lnR>
                    <a:lnT w="19050" cap="flat" cmpd="sng" algn="ctr">
                      <a:solidFill>
                        <a:srgbClr val="CC0000"/>
                      </a:solidFill>
                      <a:prstDash val="solid"/>
                      <a:round/>
                      <a:headEnd type="none" w="med" len="med"/>
                      <a:tailEnd type="none" w="med" len="med"/>
                    </a:lnT>
                    <a:lnB w="19050" cap="flat" cmpd="sng" algn="ctr">
                      <a:solidFill>
                        <a:srgbClr val="CC0000"/>
                      </a:solidFill>
                      <a:prstDash val="solid"/>
                      <a:round/>
                      <a:headEnd type="none" w="med" len="med"/>
                      <a:tailEnd type="none" w="med" len="med"/>
                    </a:lnB>
                    <a:lnTlToBr>
                      <a:noFill/>
                    </a:lnTlToBr>
                    <a:lnBlToTr>
                      <a:noFill/>
                    </a:lnBlToTr>
                    <a:solidFill>
                      <a:srgbClr val="FFCC99"/>
                    </a:solidFill>
                  </a:tcPr>
                </a:tc>
              </a:tr>
              <a:tr h="390060">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800" b="1" i="0" u="none" strike="noStrike" cap="none" normalizeH="0" baseline="0" smtClean="0">
                          <a:ln>
                            <a:noFill/>
                          </a:ln>
                          <a:solidFill>
                            <a:srgbClr val="000000"/>
                          </a:solidFill>
                          <a:effectLst/>
                          <a:latin typeface="Arial" panose="020B0604020202020204" pitchFamily="34" charset="0"/>
                          <a:ea typeface="宋体" panose="02010600030101010101" pitchFamily="2" charset="-122"/>
                        </a:rPr>
                        <a:t>界线</a:t>
                      </a:r>
                      <a:r>
                        <a:rPr kumimoji="0" lang="en-US" altLang="zh-CN" sz="1800" b="1" i="0" u="none" strike="noStrike" cap="none" normalizeH="0" baseline="0" smtClean="0">
                          <a:ln>
                            <a:noFill/>
                          </a:ln>
                          <a:solidFill>
                            <a:srgbClr val="000000"/>
                          </a:solidFill>
                          <a:effectLst/>
                          <a:latin typeface="Arial" panose="020B0604020202020204" pitchFamily="34" charset="0"/>
                          <a:ea typeface="宋体" panose="02010600030101010101" pitchFamily="2" charset="-122"/>
                        </a:rPr>
                        <a:t>B</a:t>
                      </a:r>
                      <a:endParaRPr kumimoji="0" lang="en-US" altLang="zh-CN" sz="1800" b="1" i="0" u="none" strike="noStrike" cap="none" normalizeH="0" baseline="0" smtClean="0">
                        <a:ln>
                          <a:noFill/>
                        </a:ln>
                        <a:solidFill>
                          <a:srgbClr val="000000"/>
                        </a:solidFill>
                        <a:effectLst/>
                        <a:latin typeface="Arial" panose="020B0604020202020204" pitchFamily="34" charset="0"/>
                        <a:ea typeface="宋体" panose="02010600030101010101" pitchFamily="2" charset="-122"/>
                      </a:endParaRPr>
                    </a:p>
                  </a:txBody>
                  <a:tcPr marL="91412" marR="91412" marT="45752" marB="45752" horzOverflow="overflow">
                    <a:lnL w="19050" cap="flat" cmpd="sng" algn="ctr">
                      <a:solidFill>
                        <a:srgbClr val="CC0000"/>
                      </a:solidFill>
                      <a:prstDash val="solid"/>
                      <a:round/>
                      <a:headEnd type="none" w="med" len="med"/>
                      <a:tailEnd type="none" w="med" len="med"/>
                    </a:lnL>
                    <a:lnR w="19050" cap="flat" cmpd="sng" algn="ctr">
                      <a:solidFill>
                        <a:srgbClr val="CC0000"/>
                      </a:solidFill>
                      <a:prstDash val="solid"/>
                      <a:round/>
                      <a:headEnd type="none" w="med" len="med"/>
                      <a:tailEnd type="none" w="med" len="med"/>
                    </a:lnR>
                    <a:lnT w="19050" cap="flat" cmpd="sng" algn="ctr">
                      <a:solidFill>
                        <a:srgbClr val="CC0000"/>
                      </a:solidFill>
                      <a:prstDash val="solid"/>
                      <a:round/>
                      <a:headEnd type="none" w="med" len="med"/>
                      <a:tailEnd type="none" w="med" len="med"/>
                    </a:lnT>
                    <a:lnB w="19050" cap="flat" cmpd="sng" algn="ctr">
                      <a:solidFill>
                        <a:srgbClr val="CC0000"/>
                      </a:solidFill>
                      <a:prstDash val="solid"/>
                      <a:round/>
                      <a:headEnd type="none" w="med" len="med"/>
                      <a:tailEnd type="none" w="med" len="med"/>
                    </a:lnB>
                    <a:lnTlToBr>
                      <a:noFill/>
                    </a:lnTlToBr>
                    <a:lnBlToTr>
                      <a:noFill/>
                    </a:lnBlToTr>
                    <a:solidFill>
                      <a:schemeClr val="accent2"/>
                    </a:solid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Tx/>
                        <a:buSzTx/>
                        <a:buFontTx/>
                        <a:buNone/>
                        <a:defRPr/>
                      </a:pPr>
                      <a:r>
                        <a:rPr lang="zh-CN" altLang="en-US" sz="1800" b="1" dirty="0" smtClean="0">
                          <a:solidFill>
                            <a:srgbClr val="FF0000"/>
                          </a:solidFill>
                        </a:rPr>
                        <a:t>气候（气温和降水）</a:t>
                      </a:r>
                      <a:endParaRPr kumimoji="0" lang="zh-CN" altLang="zh-CN" sz="1800" b="1" i="0" u="none" strike="noStrike" cap="none" normalizeH="0" baseline="0" dirty="0" smtClean="0">
                        <a:ln>
                          <a:noFill/>
                        </a:ln>
                        <a:solidFill>
                          <a:srgbClr val="000000"/>
                        </a:solidFill>
                        <a:effectLst/>
                        <a:latin typeface="Arial" panose="020B0604020202020204" pitchFamily="34" charset="0"/>
                        <a:ea typeface="宋体" panose="02010600030101010101" pitchFamily="2" charset="-122"/>
                      </a:endParaRPr>
                    </a:p>
                  </a:txBody>
                  <a:tcPr marL="91412" marR="91412" marT="45752" marB="45752" horzOverflow="overflow">
                    <a:lnL w="19050" cap="flat" cmpd="sng" algn="ctr">
                      <a:solidFill>
                        <a:srgbClr val="CC0000"/>
                      </a:solidFill>
                      <a:prstDash val="solid"/>
                      <a:round/>
                      <a:headEnd type="none" w="med" len="med"/>
                      <a:tailEnd type="none" w="med" len="med"/>
                    </a:lnL>
                    <a:lnR w="19050" cap="flat" cmpd="sng" algn="ctr">
                      <a:solidFill>
                        <a:srgbClr val="CC0000"/>
                      </a:solidFill>
                      <a:prstDash val="solid"/>
                      <a:round/>
                      <a:headEnd type="none" w="med" len="med"/>
                      <a:tailEnd type="none" w="med" len="med"/>
                    </a:lnR>
                    <a:lnT w="19050" cap="flat" cmpd="sng" algn="ctr">
                      <a:solidFill>
                        <a:srgbClr val="CC0000"/>
                      </a:solidFill>
                      <a:prstDash val="solid"/>
                      <a:round/>
                      <a:headEnd type="none" w="med" len="med"/>
                      <a:tailEnd type="none" w="med" len="med"/>
                    </a:lnT>
                    <a:lnB w="19050" cap="flat" cmpd="sng" algn="ctr">
                      <a:solidFill>
                        <a:srgbClr val="CC0000"/>
                      </a:solidFill>
                      <a:prstDash val="solid"/>
                      <a:round/>
                      <a:headEnd type="none" w="med" len="med"/>
                      <a:tailEnd type="none" w="med" len="med"/>
                    </a:lnB>
                    <a:lnTlToBr>
                      <a:noFill/>
                    </a:lnTlToBr>
                    <a:lnBlToTr>
                      <a:noFill/>
                    </a:lnBlToTr>
                    <a:solidFill>
                      <a:srgbClr val="FFCC99"/>
                    </a:solidFill>
                  </a:tcPr>
                </a:tc>
              </a:tr>
              <a:tr h="366064">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800" b="1" i="0" u="none" strike="noStrike" cap="none" normalizeH="0" baseline="0" smtClean="0">
                          <a:ln>
                            <a:noFill/>
                          </a:ln>
                          <a:solidFill>
                            <a:srgbClr val="000000"/>
                          </a:solidFill>
                          <a:effectLst/>
                          <a:latin typeface="Arial" panose="020B0604020202020204" pitchFamily="34" charset="0"/>
                          <a:ea typeface="宋体" panose="02010600030101010101" pitchFamily="2" charset="-122"/>
                        </a:rPr>
                        <a:t>界线</a:t>
                      </a:r>
                      <a:r>
                        <a:rPr kumimoji="0" lang="en-US" altLang="zh-CN" sz="1800" b="1" i="0" u="none" strike="noStrike" cap="none" normalizeH="0" baseline="0" smtClean="0">
                          <a:ln>
                            <a:noFill/>
                          </a:ln>
                          <a:solidFill>
                            <a:srgbClr val="000000"/>
                          </a:solidFill>
                          <a:effectLst/>
                          <a:latin typeface="Arial" panose="020B0604020202020204" pitchFamily="34" charset="0"/>
                          <a:ea typeface="宋体" panose="02010600030101010101" pitchFamily="2" charset="-122"/>
                        </a:rPr>
                        <a:t>C</a:t>
                      </a:r>
                      <a:endParaRPr kumimoji="0" lang="en-US" altLang="zh-CN" sz="1800" b="1" i="0" u="none" strike="noStrike" cap="none" normalizeH="0" baseline="0" smtClean="0">
                        <a:ln>
                          <a:noFill/>
                        </a:ln>
                        <a:solidFill>
                          <a:srgbClr val="000000"/>
                        </a:solidFill>
                        <a:effectLst/>
                        <a:latin typeface="Arial" panose="020B0604020202020204" pitchFamily="34" charset="0"/>
                        <a:ea typeface="宋体" panose="02010600030101010101" pitchFamily="2" charset="-122"/>
                      </a:endParaRPr>
                    </a:p>
                  </a:txBody>
                  <a:tcPr marL="91412" marR="91412" marT="45752" marB="45752" horzOverflow="overflow">
                    <a:lnL w="19050" cap="flat" cmpd="sng" algn="ctr">
                      <a:solidFill>
                        <a:srgbClr val="CC0000"/>
                      </a:solidFill>
                      <a:prstDash val="solid"/>
                      <a:round/>
                      <a:headEnd type="none" w="med" len="med"/>
                      <a:tailEnd type="none" w="med" len="med"/>
                    </a:lnL>
                    <a:lnR w="19050" cap="flat" cmpd="sng" algn="ctr">
                      <a:solidFill>
                        <a:srgbClr val="CC0000"/>
                      </a:solidFill>
                      <a:prstDash val="solid"/>
                      <a:round/>
                      <a:headEnd type="none" w="med" len="med"/>
                      <a:tailEnd type="none" w="med" len="med"/>
                    </a:lnR>
                    <a:lnT w="19050" cap="flat" cmpd="sng" algn="ctr">
                      <a:solidFill>
                        <a:srgbClr val="CC0000"/>
                      </a:solidFill>
                      <a:prstDash val="solid"/>
                      <a:round/>
                      <a:headEnd type="none" w="med" len="med"/>
                      <a:tailEnd type="none" w="med" len="med"/>
                    </a:lnT>
                    <a:lnB w="19050" cap="flat" cmpd="sng" algn="ctr">
                      <a:solidFill>
                        <a:srgbClr val="CC0000"/>
                      </a:solidFill>
                      <a:prstDash val="solid"/>
                      <a:round/>
                      <a:headEnd type="none" w="med" len="med"/>
                      <a:tailEnd type="none" w="med" len="med"/>
                    </a:lnB>
                    <a:lnTlToBr>
                      <a:noFill/>
                    </a:lnTlToBr>
                    <a:lnBlToTr>
                      <a:noFill/>
                    </a:lnBlToTr>
                    <a:solidFill>
                      <a:schemeClr val="accent2"/>
                    </a:solid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Tx/>
                        <a:buSzTx/>
                        <a:buFontTx/>
                        <a:buNone/>
                        <a:defRPr/>
                      </a:pPr>
                      <a:r>
                        <a:rPr lang="zh-CN" altLang="en-US" sz="1800" b="1" dirty="0" smtClean="0">
                          <a:solidFill>
                            <a:srgbClr val="FF0000"/>
                          </a:solidFill>
                        </a:rPr>
                        <a:t>地形、地势</a:t>
                      </a:r>
                      <a:endParaRPr kumimoji="0" lang="zh-CN" altLang="zh-CN" sz="1800" b="1" i="0" u="none" strike="noStrike" cap="none" normalizeH="0" baseline="0" dirty="0" smtClean="0">
                        <a:ln>
                          <a:noFill/>
                        </a:ln>
                        <a:solidFill>
                          <a:srgbClr val="000000"/>
                        </a:solidFill>
                        <a:effectLst/>
                        <a:latin typeface="Arial" panose="020B0604020202020204" pitchFamily="34" charset="0"/>
                        <a:ea typeface="宋体" panose="02010600030101010101" pitchFamily="2" charset="-122"/>
                      </a:endParaRPr>
                    </a:p>
                  </a:txBody>
                  <a:tcPr marL="91412" marR="91412" marT="45752" marB="45752" horzOverflow="overflow">
                    <a:lnL w="19050" cap="flat" cmpd="sng" algn="ctr">
                      <a:solidFill>
                        <a:srgbClr val="CC0000"/>
                      </a:solidFill>
                      <a:prstDash val="solid"/>
                      <a:round/>
                      <a:headEnd type="none" w="med" len="med"/>
                      <a:tailEnd type="none" w="med" len="med"/>
                    </a:lnL>
                    <a:lnR w="19050" cap="flat" cmpd="sng" algn="ctr">
                      <a:solidFill>
                        <a:srgbClr val="CC0000"/>
                      </a:solidFill>
                      <a:prstDash val="solid"/>
                      <a:round/>
                      <a:headEnd type="none" w="med" len="med"/>
                      <a:tailEnd type="none" w="med" len="med"/>
                    </a:lnR>
                    <a:lnT w="19050" cap="flat" cmpd="sng" algn="ctr">
                      <a:solidFill>
                        <a:srgbClr val="CC0000"/>
                      </a:solidFill>
                      <a:prstDash val="solid"/>
                      <a:round/>
                      <a:headEnd type="none" w="med" len="med"/>
                      <a:tailEnd type="none" w="med" len="med"/>
                    </a:lnT>
                    <a:lnB w="19050" cap="flat" cmpd="sng" algn="ctr">
                      <a:solidFill>
                        <a:srgbClr val="CC0000"/>
                      </a:solidFill>
                      <a:prstDash val="solid"/>
                      <a:round/>
                      <a:headEnd type="none" w="med" len="med"/>
                      <a:tailEnd type="none" w="med" len="med"/>
                    </a:lnB>
                    <a:lnTlToBr>
                      <a:noFill/>
                    </a:lnTlToBr>
                    <a:lnBlToTr>
                      <a:noFill/>
                    </a:lnBlToTr>
                    <a:solidFill>
                      <a:srgbClr val="FFCC99"/>
                    </a:solidFill>
                  </a:tcPr>
                </a:tc>
              </a:tr>
            </a:tbl>
          </a:graphicData>
        </a:graphic>
      </p:graphicFrame>
      <p:sp>
        <p:nvSpPr>
          <p:cNvPr id="24606" name="WordArt 30"/>
          <p:cNvSpPr>
            <a:spLocks noChangeArrowheads="1" noChangeShapeType="1" noTextEdit="1"/>
          </p:cNvSpPr>
          <p:nvPr/>
        </p:nvSpPr>
        <p:spPr bwMode="auto">
          <a:xfrm>
            <a:off x="6011863" y="2060575"/>
            <a:ext cx="550862" cy="801688"/>
          </a:xfrm>
          <a:prstGeom prst="rect">
            <a:avLst/>
          </a:prstGeom>
        </p:spPr>
        <p:txBody>
          <a:bodyPr wrap="none" fromWordArt="1">
            <a:prstTxWarp prst="textSlantUp">
              <a:avLst>
                <a:gd name="adj" fmla="val 32255"/>
              </a:avLst>
            </a:prstTxWarp>
          </a:bodyPr>
          <a:lstStyle/>
          <a:p>
            <a:pPr algn="ctr"/>
            <a:r>
              <a:rPr lang="en-US" altLang="zh-CN" sz="3600" b="1" kern="10">
                <a:ln w="9525">
                  <a:solidFill>
                    <a:srgbClr val="FF0000"/>
                  </a:solidFill>
                  <a:round/>
                </a:ln>
                <a:solidFill>
                  <a:srgbClr val="FF0000"/>
                </a:solidFill>
                <a:effectLst>
                  <a:outerShdw dist="107763" dir="8100000" algn="ctr" rotWithShape="0">
                    <a:srgbClr val="868686">
                      <a:alpha val="50000"/>
                    </a:srgbClr>
                  </a:outerShdw>
                </a:effectLst>
                <a:latin typeface="宋体" panose="02010600030101010101" pitchFamily="2" charset="-122"/>
                <a:ea typeface="宋体" panose="02010600030101010101" pitchFamily="2" charset="-122"/>
              </a:rPr>
              <a:t>A</a:t>
            </a:r>
            <a:endParaRPr lang="zh-CN" altLang="en-US" sz="3600" b="1" kern="10">
              <a:ln w="9525">
                <a:solidFill>
                  <a:srgbClr val="FF0000"/>
                </a:solidFill>
                <a:round/>
              </a:ln>
              <a:solidFill>
                <a:srgbClr val="FF0000"/>
              </a:solidFill>
              <a:effectLst>
                <a:outerShdw dist="107763" dir="8100000" algn="ctr" rotWithShape="0">
                  <a:srgbClr val="868686">
                    <a:alpha val="50000"/>
                  </a:srgbClr>
                </a:outerShdw>
              </a:effectLst>
              <a:latin typeface="宋体" panose="02010600030101010101" pitchFamily="2" charset="-122"/>
              <a:ea typeface="宋体" panose="02010600030101010101" pitchFamily="2" charset="-122"/>
            </a:endParaRPr>
          </a:p>
        </p:txBody>
      </p:sp>
      <p:sp>
        <p:nvSpPr>
          <p:cNvPr id="24607" name="WordArt 31"/>
          <p:cNvSpPr>
            <a:spLocks noChangeArrowheads="1" noChangeShapeType="1" noTextEdit="1"/>
          </p:cNvSpPr>
          <p:nvPr/>
        </p:nvSpPr>
        <p:spPr bwMode="auto">
          <a:xfrm>
            <a:off x="3563938" y="2492375"/>
            <a:ext cx="550862" cy="801688"/>
          </a:xfrm>
          <a:prstGeom prst="rect">
            <a:avLst/>
          </a:prstGeom>
        </p:spPr>
        <p:txBody>
          <a:bodyPr wrap="none" fromWordArt="1">
            <a:prstTxWarp prst="textSlantUp">
              <a:avLst>
                <a:gd name="adj" fmla="val 32255"/>
              </a:avLst>
            </a:prstTxWarp>
          </a:bodyPr>
          <a:lstStyle/>
          <a:p>
            <a:pPr algn="ctr"/>
            <a:r>
              <a:rPr lang="en-US" altLang="zh-CN" sz="3600" b="1" kern="10">
                <a:ln w="9525">
                  <a:solidFill>
                    <a:srgbClr val="FF0000"/>
                  </a:solidFill>
                  <a:round/>
                </a:ln>
                <a:solidFill>
                  <a:srgbClr val="FF0000"/>
                </a:solidFill>
                <a:effectLst>
                  <a:outerShdw dist="107763" dir="8100000" algn="ctr" rotWithShape="0">
                    <a:srgbClr val="868686">
                      <a:alpha val="50000"/>
                    </a:srgbClr>
                  </a:outerShdw>
                </a:effectLst>
                <a:latin typeface="宋体" panose="02010600030101010101" pitchFamily="2" charset="-122"/>
                <a:ea typeface="宋体" panose="02010600030101010101" pitchFamily="2" charset="-122"/>
              </a:rPr>
              <a:t>C</a:t>
            </a:r>
            <a:endParaRPr lang="zh-CN" altLang="en-US" sz="3600" b="1" kern="10">
              <a:ln w="9525">
                <a:solidFill>
                  <a:srgbClr val="FF0000"/>
                </a:solidFill>
                <a:round/>
              </a:ln>
              <a:solidFill>
                <a:srgbClr val="FF0000"/>
              </a:solidFill>
              <a:effectLst>
                <a:outerShdw dist="107763" dir="8100000" algn="ctr" rotWithShape="0">
                  <a:srgbClr val="868686">
                    <a:alpha val="50000"/>
                  </a:srgbClr>
                </a:outerShdw>
              </a:effectLst>
              <a:latin typeface="宋体" panose="02010600030101010101" pitchFamily="2" charset="-122"/>
              <a:ea typeface="宋体" panose="02010600030101010101" pitchFamily="2" charset="-122"/>
            </a:endParaRPr>
          </a:p>
        </p:txBody>
      </p:sp>
      <p:sp>
        <p:nvSpPr>
          <p:cNvPr id="45088" name="WordArt 35"/>
          <p:cNvSpPr>
            <a:spLocks noChangeArrowheads="1" noChangeShapeType="1" noTextEdit="1"/>
          </p:cNvSpPr>
          <p:nvPr/>
        </p:nvSpPr>
        <p:spPr bwMode="auto">
          <a:xfrm>
            <a:off x="468313" y="476250"/>
            <a:ext cx="2057400" cy="504825"/>
          </a:xfrm>
          <a:prstGeom prst="rect">
            <a:avLst/>
          </a:prstGeom>
        </p:spPr>
        <p:txBody>
          <a:bodyPr spcFirstLastPara="1" wrap="none" fromWordArt="1">
            <a:prstTxWarp prst="textArchUp">
              <a:avLst>
                <a:gd name="adj" fmla="val 10800000"/>
              </a:avLst>
            </a:prstTxWarp>
          </a:bodyPr>
          <a:lstStyle/>
          <a:p>
            <a:pPr algn="ctr"/>
            <a:r>
              <a:rPr lang="zh-CN" altLang="en-US" sz="4000" b="1" kern="10">
                <a:ln w="9525">
                  <a:solidFill>
                    <a:srgbClr val="000000"/>
                  </a:solidFill>
                  <a:round/>
                </a:ln>
                <a:solidFill>
                  <a:srgbClr val="000000"/>
                </a:solidFill>
                <a:latin typeface="宋体" panose="02010600030101010101" pitchFamily="2" charset="-122"/>
                <a:ea typeface="宋体" panose="02010600030101010101" pitchFamily="2" charset="-122"/>
              </a:rPr>
              <a:t>复习提问</a:t>
            </a:r>
            <a:endParaRPr lang="zh-CN" altLang="en-US" sz="4000" b="1" kern="10">
              <a:ln w="9525">
                <a:solidFill>
                  <a:srgbClr val="000000"/>
                </a:solidFill>
                <a:round/>
              </a:ln>
              <a:solidFill>
                <a:srgbClr val="000000"/>
              </a:solidFill>
              <a:latin typeface="宋体" panose="02010600030101010101" pitchFamily="2" charset="-122"/>
              <a:ea typeface="宋体" panose="02010600030101010101" pitchFamily="2" charset="-122"/>
            </a:endParaRPr>
          </a:p>
        </p:txBody>
      </p:sp>
      <p:sp>
        <p:nvSpPr>
          <p:cNvPr id="45089" name="Text Box 36"/>
          <p:cNvSpPr txBox="1">
            <a:spLocks noChangeArrowheads="1"/>
          </p:cNvSpPr>
          <p:nvPr/>
        </p:nvSpPr>
        <p:spPr bwMode="auto">
          <a:xfrm>
            <a:off x="3203575" y="260350"/>
            <a:ext cx="3248025" cy="822325"/>
          </a:xfrm>
          <a:prstGeom prst="rect">
            <a:avLst/>
          </a:prstGeom>
          <a:noFill/>
          <a:ln w="9525">
            <a:noFill/>
            <a:miter lim="800000"/>
          </a:ln>
          <a:effectLst/>
        </p:spPr>
        <p:txBody>
          <a:bodyPr wrap="none">
            <a:spAutoFit/>
          </a:bodyPr>
          <a:lstStyle/>
          <a:p>
            <a:r>
              <a:rPr lang="zh-CN" altLang="en-US" sz="2400" b="1"/>
              <a:t>四大地理区域的名称及</a:t>
            </a:r>
            <a:endParaRPr lang="zh-CN" altLang="en-US" sz="2400" b="1"/>
          </a:p>
          <a:p>
            <a:r>
              <a:rPr lang="zh-CN" altLang="en-US" sz="2400" b="1"/>
              <a:t>分界的</a:t>
            </a:r>
            <a:r>
              <a:rPr lang="zh-CN" altLang="en-US" sz="2400" b="1" u="sng">
                <a:solidFill>
                  <a:srgbClr val="FF0000"/>
                </a:solidFill>
              </a:rPr>
              <a:t>主导因素</a:t>
            </a:r>
            <a:endParaRPr lang="zh-CN" altLang="en-US" sz="2400" b="1" u="sng">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4585"/>
                                        </p:tgtEl>
                                        <p:attrNameLst>
                                          <p:attrName>style.visibility</p:attrName>
                                        </p:attrNameLst>
                                      </p:cBhvr>
                                      <p:to>
                                        <p:strVal val="visible"/>
                                      </p:to>
                                    </p:set>
                                    <p:animEffect transition="in" filter="checkerboard(across)">
                                      <p:cBhvr>
                                        <p:cTn id="7" dur="500"/>
                                        <p:tgtEl>
                                          <p:spTgt spid="24585"/>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24586"/>
                                        </p:tgtEl>
                                        <p:attrNameLst>
                                          <p:attrName>style.visibility</p:attrName>
                                        </p:attrNameLst>
                                      </p:cBhvr>
                                      <p:to>
                                        <p:strVal val="visible"/>
                                      </p:to>
                                    </p:set>
                                    <p:animEffect transition="in" filter="checkerboard(across)">
                                      <p:cBhvr>
                                        <p:cTn id="12" dur="500"/>
                                        <p:tgtEl>
                                          <p:spTgt spid="24586"/>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24587"/>
                                        </p:tgtEl>
                                        <p:attrNameLst>
                                          <p:attrName>style.visibility</p:attrName>
                                        </p:attrNameLst>
                                      </p:cBhvr>
                                      <p:to>
                                        <p:strVal val="visible"/>
                                      </p:to>
                                    </p:set>
                                    <p:animEffect transition="in" filter="checkerboard(across)">
                                      <p:cBhvr>
                                        <p:cTn id="17" dur="500"/>
                                        <p:tgtEl>
                                          <p:spTgt spid="24587"/>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24588"/>
                                        </p:tgtEl>
                                        <p:attrNameLst>
                                          <p:attrName>style.visibility</p:attrName>
                                        </p:attrNameLst>
                                      </p:cBhvr>
                                      <p:to>
                                        <p:strVal val="visible"/>
                                      </p:to>
                                    </p:set>
                                    <p:animEffect transition="in" filter="checkerboard(across)">
                                      <p:cBhvr>
                                        <p:cTn id="22" dur="500"/>
                                        <p:tgtEl>
                                          <p:spTgt spid="24588"/>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5" fill="hold" grpId="0" nodeType="clickEffect">
                                  <p:stCondLst>
                                    <p:cond delay="0"/>
                                  </p:stCondLst>
                                  <p:childTnLst>
                                    <p:set>
                                      <p:cBhvr>
                                        <p:cTn id="26" dur="1" fill="hold">
                                          <p:stCondLst>
                                            <p:cond delay="499"/>
                                          </p:stCondLst>
                                        </p:cTn>
                                        <p:tgtEl>
                                          <p:spTgt spid="2460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3" presetClass="entr" presetSubtype="5" fill="hold" grpId="0" nodeType="clickEffect">
                                  <p:stCondLst>
                                    <p:cond delay="0"/>
                                  </p:stCondLst>
                                  <p:childTnLst>
                                    <p:set>
                                      <p:cBhvr>
                                        <p:cTn id="30" dur="1" fill="hold">
                                          <p:stCondLst>
                                            <p:cond delay="499"/>
                                          </p:stCondLst>
                                        </p:cTn>
                                        <p:tgtEl>
                                          <p:spTgt spid="2458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3" presetClass="entr" presetSubtype="5" fill="hold" grpId="0" nodeType="clickEffect">
                                  <p:stCondLst>
                                    <p:cond delay="0"/>
                                  </p:stCondLst>
                                  <p:childTnLst>
                                    <p:set>
                                      <p:cBhvr>
                                        <p:cTn id="34" dur="1" fill="hold">
                                          <p:stCondLst>
                                            <p:cond delay="499"/>
                                          </p:stCondLst>
                                        </p:cTn>
                                        <p:tgtEl>
                                          <p:spTgt spid="2460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2" presetClass="entr" presetSubtype="8" fill="hold" nodeType="clickEffect">
                                  <p:stCondLst>
                                    <p:cond delay="0"/>
                                  </p:stCondLst>
                                  <p:childTnLst>
                                    <p:set>
                                      <p:cBhvr>
                                        <p:cTn id="38" dur="1" fill="hold">
                                          <p:stCondLst>
                                            <p:cond delay="0"/>
                                          </p:stCondLst>
                                        </p:cTn>
                                        <p:tgtEl>
                                          <p:spTgt spid="24589"/>
                                        </p:tgtEl>
                                        <p:attrNameLst>
                                          <p:attrName>style.visibility</p:attrName>
                                        </p:attrNameLst>
                                      </p:cBhvr>
                                      <p:to>
                                        <p:strVal val="visible"/>
                                      </p:to>
                                    </p:set>
                                    <p:anim calcmode="lin" valueType="num">
                                      <p:cBhvr additive="base">
                                        <p:cTn id="39" dur="500" fill="hold"/>
                                        <p:tgtEl>
                                          <p:spTgt spid="24589"/>
                                        </p:tgtEl>
                                        <p:attrNameLst>
                                          <p:attrName>ppt_x</p:attrName>
                                        </p:attrNameLst>
                                      </p:cBhvr>
                                      <p:tavLst>
                                        <p:tav tm="0">
                                          <p:val>
                                            <p:strVal val="0-#ppt_w/2"/>
                                          </p:val>
                                        </p:tav>
                                        <p:tav tm="100000">
                                          <p:val>
                                            <p:strVal val="#ppt_x"/>
                                          </p:val>
                                        </p:tav>
                                      </p:tavLst>
                                    </p:anim>
                                    <p:anim calcmode="lin" valueType="num">
                                      <p:cBhvr additive="base">
                                        <p:cTn id="40" dur="500" fill="hold"/>
                                        <p:tgtEl>
                                          <p:spTgt spid="2458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4" grpId="0" animBg="1"/>
      <p:bldP spid="24585" grpId="0" animBg="1"/>
      <p:bldP spid="24586" grpId="0" animBg="1"/>
      <p:bldP spid="24587" grpId="0" animBg="1"/>
      <p:bldP spid="24588" grpId="0" animBg="1"/>
      <p:bldP spid="24606" grpId="0" animBg="1"/>
      <p:bldP spid="2460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descr="E:\2015.2.28八年级多媒体资料\resource\8x71\jpg\04501003.jpg"/>
          <p:cNvPicPr>
            <a:picLocks noGrp="1" noChangeAspect="1" noChangeArrowheads="1"/>
          </p:cNvPicPr>
          <p:nvPr>
            <p:ph idx="1"/>
          </p:nvPr>
        </p:nvPicPr>
        <p:blipFill>
          <a:blip r:embed="rId1" cstate="print"/>
          <a:srcRect/>
          <a:stretch>
            <a:fillRect/>
          </a:stretch>
        </p:blipFill>
        <p:spPr>
          <a:xfrm>
            <a:off x="179388" y="549275"/>
            <a:ext cx="8713787" cy="5616575"/>
          </a:xfrm>
          <a:noFill/>
        </p:spPr>
      </p:pic>
      <p:sp>
        <p:nvSpPr>
          <p:cNvPr id="46083" name="Rectangle 5"/>
          <p:cNvSpPr>
            <a:spLocks noChangeArrowheads="1"/>
          </p:cNvSpPr>
          <p:nvPr/>
        </p:nvSpPr>
        <p:spPr bwMode="auto">
          <a:xfrm>
            <a:off x="323850" y="44450"/>
            <a:ext cx="4264025" cy="579438"/>
          </a:xfrm>
          <a:prstGeom prst="rect">
            <a:avLst/>
          </a:prstGeom>
          <a:noFill/>
          <a:ln w="9525">
            <a:noFill/>
            <a:miter lim="800000"/>
          </a:ln>
          <a:effectLst/>
        </p:spPr>
        <p:txBody>
          <a:bodyPr wrap="none" anchor="ctr">
            <a:spAutoFit/>
          </a:bodyPr>
          <a:lstStyle/>
          <a:p>
            <a:r>
              <a:rPr lang="zh-CN" altLang="en-US" sz="3200" b="1">
                <a:latin typeface="黑体" panose="02010609060101010101" charset="-122"/>
                <a:ea typeface="黑体" panose="02010609060101010101" charset="-122"/>
              </a:rPr>
              <a:t>一、气候湿热的红土地</a:t>
            </a:r>
            <a:endParaRPr lang="zh-CN" altLang="en-US" sz="3200" b="1">
              <a:latin typeface="黑体" panose="02010609060101010101" charset="-122"/>
              <a:ea typeface="黑体" panose="02010609060101010101" charset="-122"/>
            </a:endParaRPr>
          </a:p>
        </p:txBody>
      </p:sp>
      <p:sp>
        <p:nvSpPr>
          <p:cNvPr id="2" name="TextBox 1"/>
          <p:cNvSpPr txBox="1"/>
          <p:nvPr/>
        </p:nvSpPr>
        <p:spPr>
          <a:xfrm>
            <a:off x="4284663" y="6165850"/>
            <a:ext cx="4751387" cy="369888"/>
          </a:xfrm>
          <a:prstGeom prst="rect">
            <a:avLst/>
          </a:prstGeom>
          <a:noFill/>
        </p:spPr>
        <p:txBody>
          <a:bodyPr>
            <a:spAutoFit/>
          </a:bodyPr>
          <a:lstStyle/>
          <a:p>
            <a:pPr indent="267970">
              <a:spcBef>
                <a:spcPts val="600"/>
              </a:spcBef>
              <a:spcAft>
                <a:spcPts val="600"/>
              </a:spcAft>
              <a:defRPr/>
            </a:pPr>
            <a:r>
              <a:rPr lang="en-US" altLang="zh-CN" dirty="0">
                <a:solidFill>
                  <a:srgbClr val="FF0000"/>
                </a:solidFill>
              </a:rPr>
              <a:t>2</a:t>
            </a:r>
            <a:r>
              <a:rPr lang="zh-CN" altLang="en-US" dirty="0">
                <a:solidFill>
                  <a:srgbClr val="FF0000"/>
                </a:solidFill>
              </a:rPr>
              <a:t>、</a:t>
            </a:r>
            <a:r>
              <a:rPr lang="zh-CN" altLang="zh-CN" dirty="0">
                <a:solidFill>
                  <a:srgbClr val="FF0000"/>
                </a:solidFill>
              </a:rPr>
              <a:t>在图中找出南方地区的四大地形区</a:t>
            </a:r>
            <a:endParaRPr lang="zh-CN" altLang="zh-CN" kern="100" dirty="0">
              <a:solidFill>
                <a:srgbClr val="FF0000"/>
              </a:solidFill>
              <a:latin typeface="Calibri" panose="020F0502020204030204"/>
              <a:ea typeface="宋体" panose="02010600030101010101" pitchFamily="2" charset="-122"/>
              <a:cs typeface="Times New Roman" panose="02020603050405020304"/>
            </a:endParaRPr>
          </a:p>
        </p:txBody>
      </p:sp>
      <p:sp>
        <p:nvSpPr>
          <p:cNvPr id="30725" name="TextBox 2"/>
          <p:cNvSpPr txBox="1">
            <a:spLocks noChangeArrowheads="1"/>
          </p:cNvSpPr>
          <p:nvPr/>
        </p:nvSpPr>
        <p:spPr bwMode="auto">
          <a:xfrm>
            <a:off x="438150" y="6165850"/>
            <a:ext cx="3887788" cy="368300"/>
          </a:xfrm>
          <a:prstGeom prst="rect">
            <a:avLst/>
          </a:prstGeom>
          <a:noFill/>
          <a:ln w="9525">
            <a:noFill/>
            <a:miter lim="800000"/>
          </a:ln>
        </p:spPr>
        <p:txBody>
          <a:bodyPr>
            <a:spAutoFit/>
          </a:bodyPr>
          <a:lstStyle/>
          <a:p>
            <a:r>
              <a:rPr lang="en-US" altLang="zh-CN"/>
              <a:t> </a:t>
            </a:r>
            <a:r>
              <a:rPr lang="en-US" altLang="zh-CN">
                <a:solidFill>
                  <a:srgbClr val="FF0000"/>
                </a:solidFill>
              </a:rPr>
              <a:t>1</a:t>
            </a:r>
            <a:r>
              <a:rPr lang="zh-CN" altLang="en-US">
                <a:solidFill>
                  <a:srgbClr val="FF0000"/>
                </a:solidFill>
              </a:rPr>
              <a:t>、</a:t>
            </a:r>
            <a:r>
              <a:rPr lang="zh-CN" altLang="zh-CN">
                <a:solidFill>
                  <a:srgbClr val="FF0000"/>
                </a:solidFill>
              </a:rPr>
              <a:t>描述南方地区的大致位置和范围</a:t>
            </a:r>
            <a:endParaRPr lang="zh-CN" altLang="en-US">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0725"/>
                                        </p:tgtEl>
                                        <p:attrNameLst>
                                          <p:attrName>style.visibility</p:attrName>
                                        </p:attrNameLst>
                                      </p:cBhvr>
                                      <p:to>
                                        <p:strVal val="visible"/>
                                      </p:to>
                                    </p:set>
                                    <p:animEffect transition="in" filter="fade">
                                      <p:cBhvr>
                                        <p:cTn id="7" dur="1000"/>
                                        <p:tgtEl>
                                          <p:spTgt spid="30725"/>
                                        </p:tgtEl>
                                      </p:cBhvr>
                                    </p:animEffect>
                                    <p:anim calcmode="lin" valueType="num">
                                      <p:cBhvr>
                                        <p:cTn id="8" dur="1000" fill="hold"/>
                                        <p:tgtEl>
                                          <p:spTgt spid="30725"/>
                                        </p:tgtEl>
                                        <p:attrNameLst>
                                          <p:attrName>ppt_x</p:attrName>
                                        </p:attrNameLst>
                                      </p:cBhvr>
                                      <p:tavLst>
                                        <p:tav tm="0">
                                          <p:val>
                                            <p:strVal val="#ppt_x"/>
                                          </p:val>
                                        </p:tav>
                                        <p:tav tm="100000">
                                          <p:val>
                                            <p:strVal val="#ppt_x"/>
                                          </p:val>
                                        </p:tav>
                                      </p:tavLst>
                                    </p:anim>
                                    <p:anim calcmode="lin" valueType="num">
                                      <p:cBhvr>
                                        <p:cTn id="9" dur="1000" fill="hold"/>
                                        <p:tgtEl>
                                          <p:spTgt spid="3072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072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图片 6" descr="http://www.pep.com.cn/rjs/xkzd/tb/201405/W020140513513189075314.jpg"/>
          <p:cNvPicPr>
            <a:picLocks noChangeAspect="1" noChangeArrowheads="1"/>
          </p:cNvPicPr>
          <p:nvPr/>
        </p:nvPicPr>
        <p:blipFill>
          <a:blip r:embed="rId1" cstate="print"/>
          <a:srcRect/>
          <a:stretch>
            <a:fillRect/>
          </a:stretch>
        </p:blipFill>
        <p:spPr bwMode="auto">
          <a:xfrm>
            <a:off x="107950" y="692150"/>
            <a:ext cx="8928100" cy="5832475"/>
          </a:xfrm>
          <a:prstGeom prst="rect">
            <a:avLst/>
          </a:prstGeom>
          <a:noFill/>
          <a:ln w="9525">
            <a:noFill/>
            <a:miter lim="800000"/>
            <a:headEnd/>
            <a:tailEnd/>
          </a:ln>
        </p:spPr>
      </p:pic>
      <p:sp>
        <p:nvSpPr>
          <p:cNvPr id="47107" name="标题 1"/>
          <p:cNvSpPr>
            <a:spLocks noGrp="1"/>
          </p:cNvSpPr>
          <p:nvPr>
            <p:ph type="title"/>
          </p:nvPr>
        </p:nvSpPr>
        <p:spPr>
          <a:xfrm>
            <a:off x="107950" y="188913"/>
            <a:ext cx="8712200" cy="504825"/>
          </a:xfrm>
        </p:spPr>
        <p:txBody>
          <a:bodyPr/>
          <a:lstStyle/>
          <a:p>
            <a:pPr eaLnBrk="1" hangingPunct="1"/>
            <a:r>
              <a:rPr lang="zh-CN" altLang="zh-CN" sz="2400" b="1" smtClean="0"/>
              <a:t>找出</a:t>
            </a:r>
            <a:r>
              <a:rPr lang="zh-CN" altLang="en-US" sz="2400" b="1" smtClean="0"/>
              <a:t>南方</a:t>
            </a:r>
            <a:r>
              <a:rPr lang="zh-CN" altLang="zh-CN" sz="2400" b="1" smtClean="0"/>
              <a:t>四大地形区，通过图左下角的海拔图例估计大致海拔</a:t>
            </a:r>
            <a:endParaRPr lang="zh-CN" altLang="en-US" sz="4800" b="1" smtClean="0"/>
          </a:p>
        </p:txBody>
      </p:sp>
      <p:sp>
        <p:nvSpPr>
          <p:cNvPr id="4" name="TextBox 3"/>
          <p:cNvSpPr txBox="1">
            <a:spLocks noChangeArrowheads="1"/>
          </p:cNvSpPr>
          <p:nvPr/>
        </p:nvSpPr>
        <p:spPr bwMode="auto">
          <a:xfrm>
            <a:off x="107950" y="6092825"/>
            <a:ext cx="8928100" cy="708025"/>
          </a:xfrm>
          <a:prstGeom prst="rect">
            <a:avLst/>
          </a:prstGeom>
          <a:solidFill>
            <a:srgbClr val="CCECFF"/>
          </a:solidFill>
          <a:ln w="9525">
            <a:noFill/>
            <a:miter lim="800000"/>
          </a:ln>
        </p:spPr>
        <p:txBody>
          <a:bodyPr>
            <a:spAutoFit/>
          </a:bodyPr>
          <a:lstStyle/>
          <a:p>
            <a:r>
              <a:rPr lang="zh-CN" altLang="zh-CN" sz="2000" b="1">
                <a:solidFill>
                  <a:srgbClr val="FF0000"/>
                </a:solidFill>
              </a:rPr>
              <a:t>四川盆地</a:t>
            </a:r>
            <a:r>
              <a:rPr lang="zh-CN" altLang="zh-CN" sz="2000"/>
              <a:t>海拔</a:t>
            </a:r>
            <a:r>
              <a:rPr lang="en-US" altLang="zh-CN" sz="2000">
                <a:solidFill>
                  <a:srgbClr val="00B050"/>
                </a:solidFill>
              </a:rPr>
              <a:t>200</a:t>
            </a:r>
            <a:r>
              <a:rPr lang="zh-CN" altLang="zh-CN" sz="2000">
                <a:solidFill>
                  <a:srgbClr val="00B050"/>
                </a:solidFill>
              </a:rPr>
              <a:t>～</a:t>
            </a:r>
            <a:r>
              <a:rPr lang="en-US" altLang="zh-CN" sz="2000">
                <a:solidFill>
                  <a:srgbClr val="00B050"/>
                </a:solidFill>
              </a:rPr>
              <a:t>700</a:t>
            </a:r>
            <a:r>
              <a:rPr lang="zh-CN" altLang="zh-CN" sz="2000"/>
              <a:t>米左右；</a:t>
            </a:r>
            <a:r>
              <a:rPr lang="zh-CN" altLang="zh-CN" sz="2000" b="1">
                <a:solidFill>
                  <a:srgbClr val="FF0000"/>
                </a:solidFill>
              </a:rPr>
              <a:t>云贵高原</a:t>
            </a:r>
            <a:r>
              <a:rPr lang="zh-CN" altLang="zh-CN" sz="2000"/>
              <a:t>海拔</a:t>
            </a:r>
            <a:r>
              <a:rPr lang="en-US" altLang="zh-CN" sz="2000">
                <a:solidFill>
                  <a:srgbClr val="00B050"/>
                </a:solidFill>
              </a:rPr>
              <a:t>1000</a:t>
            </a:r>
            <a:r>
              <a:rPr lang="zh-CN" altLang="zh-CN" sz="2000">
                <a:solidFill>
                  <a:srgbClr val="00B050"/>
                </a:solidFill>
              </a:rPr>
              <a:t>～</a:t>
            </a:r>
            <a:r>
              <a:rPr lang="en-US" altLang="zh-CN" sz="2000">
                <a:solidFill>
                  <a:srgbClr val="00B050"/>
                </a:solidFill>
              </a:rPr>
              <a:t>2000</a:t>
            </a:r>
            <a:r>
              <a:rPr lang="zh-CN" altLang="zh-CN" sz="2000"/>
              <a:t>米左右；</a:t>
            </a:r>
            <a:r>
              <a:rPr lang="zh-CN" altLang="zh-CN" sz="2000" b="1">
                <a:solidFill>
                  <a:srgbClr val="FF0000"/>
                </a:solidFill>
              </a:rPr>
              <a:t>长江中下游平原</a:t>
            </a:r>
            <a:r>
              <a:rPr lang="zh-CN" altLang="zh-CN" sz="2000"/>
              <a:t>海拔</a:t>
            </a:r>
            <a:r>
              <a:rPr lang="en-US" altLang="zh-CN" sz="2000">
                <a:solidFill>
                  <a:srgbClr val="00B050"/>
                </a:solidFill>
              </a:rPr>
              <a:t>50</a:t>
            </a:r>
            <a:r>
              <a:rPr lang="zh-CN" altLang="zh-CN" sz="2000"/>
              <a:t>米以下；</a:t>
            </a:r>
            <a:r>
              <a:rPr lang="zh-CN" altLang="zh-CN" sz="2000" b="1">
                <a:solidFill>
                  <a:srgbClr val="FF0000"/>
                </a:solidFill>
              </a:rPr>
              <a:t>东南丘陵</a:t>
            </a:r>
            <a:r>
              <a:rPr lang="zh-CN" altLang="zh-CN" sz="2000"/>
              <a:t>海拔</a:t>
            </a:r>
            <a:r>
              <a:rPr lang="en-US" altLang="zh-CN" sz="2000">
                <a:solidFill>
                  <a:srgbClr val="00B050"/>
                </a:solidFill>
              </a:rPr>
              <a:t>200</a:t>
            </a:r>
            <a:r>
              <a:rPr lang="zh-CN" altLang="zh-CN" sz="2000">
                <a:solidFill>
                  <a:srgbClr val="00B050"/>
                </a:solidFill>
              </a:rPr>
              <a:t>～</a:t>
            </a:r>
            <a:r>
              <a:rPr lang="en-US" altLang="zh-CN" sz="2000">
                <a:solidFill>
                  <a:srgbClr val="00B050"/>
                </a:solidFill>
              </a:rPr>
              <a:t>600</a:t>
            </a:r>
            <a:r>
              <a:rPr lang="zh-CN" altLang="zh-CN" sz="2000"/>
              <a:t>米左右。</a:t>
            </a:r>
            <a:endParaRPr lang="zh-CN" altLang="en-US" sz="2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标题 1"/>
          <p:cNvSpPr>
            <a:spLocks noGrp="1"/>
          </p:cNvSpPr>
          <p:nvPr>
            <p:ph type="title"/>
          </p:nvPr>
        </p:nvSpPr>
        <p:spPr>
          <a:xfrm>
            <a:off x="190500" y="404813"/>
            <a:ext cx="8774113" cy="1079500"/>
          </a:xfrm>
          <a:solidFill>
            <a:srgbClr val="C9D0E5"/>
          </a:solidFill>
        </p:spPr>
        <p:txBody>
          <a:bodyPr/>
          <a:lstStyle/>
          <a:p>
            <a:pPr algn="l" eaLnBrk="1" hangingPunct="1">
              <a:lnSpc>
                <a:spcPct val="150000"/>
              </a:lnSpc>
              <a:spcAft>
                <a:spcPts val="600"/>
              </a:spcAft>
            </a:pPr>
            <a:r>
              <a:rPr lang="zh-CN" altLang="zh-CN" sz="2400" smtClean="0">
                <a:solidFill>
                  <a:srgbClr val="FF0000"/>
                </a:solidFill>
              </a:rPr>
              <a:t>从海拔、范围大小、完整性等方面，比较四川盆地、云贵高原、长江中下游平原和东南丘陵四大地形区的地形特征</a:t>
            </a:r>
            <a:endParaRPr lang="zh-CN" altLang="en-US" sz="2000" smtClean="0">
              <a:solidFill>
                <a:srgbClr val="FF0000"/>
              </a:solidFill>
            </a:endParaRPr>
          </a:p>
        </p:txBody>
      </p:sp>
      <p:pic>
        <p:nvPicPr>
          <p:cNvPr id="48131" name="内容占位符 3" descr="http://www.pep.com.cn/rjs/xkzd/tb/201405/W020140513513189075184.jpg"/>
          <p:cNvPicPr>
            <a:picLocks noGrp="1"/>
          </p:cNvPicPr>
          <p:nvPr>
            <p:ph idx="1"/>
          </p:nvPr>
        </p:nvPicPr>
        <p:blipFill>
          <a:blip r:embed="rId1" cstate="print"/>
          <a:srcRect/>
          <a:stretch>
            <a:fillRect/>
          </a:stretch>
        </p:blipFill>
        <p:spPr>
          <a:xfrm>
            <a:off x="179388" y="1484313"/>
            <a:ext cx="8785225" cy="5257800"/>
          </a:xfrm>
          <a:solidFill>
            <a:srgbClr val="CCCCFF"/>
          </a:solidFill>
        </p:spPr>
      </p:pic>
      <p:sp>
        <p:nvSpPr>
          <p:cNvPr id="48132" name="TextBox 4"/>
          <p:cNvSpPr txBox="1">
            <a:spLocks noChangeArrowheads="1"/>
          </p:cNvSpPr>
          <p:nvPr/>
        </p:nvSpPr>
        <p:spPr bwMode="auto">
          <a:xfrm>
            <a:off x="3924300" y="2349500"/>
            <a:ext cx="1800225" cy="574675"/>
          </a:xfrm>
          <a:prstGeom prst="rect">
            <a:avLst/>
          </a:prstGeom>
          <a:solidFill>
            <a:srgbClr val="CCCCFF"/>
          </a:solidFill>
          <a:ln w="9525">
            <a:noFill/>
            <a:miter lim="800000"/>
          </a:ln>
        </p:spPr>
        <p:txBody>
          <a:bodyPr anchor="ctr" anchorCtr="1"/>
          <a:lstStyle/>
          <a:p>
            <a:pPr>
              <a:lnSpc>
                <a:spcPts val="1625"/>
              </a:lnSpc>
            </a:pPr>
            <a:r>
              <a:rPr lang="zh-CN" altLang="en-US" sz="1600">
                <a:solidFill>
                  <a:srgbClr val="002060"/>
                </a:solidFill>
                <a:latin typeface="Calibri" panose="020F0502020204030204" pitchFamily="34" charset="0"/>
                <a:cs typeface="Times New Roman" panose="02020603050405020304" pitchFamily="18" charset="0"/>
              </a:rPr>
              <a:t>约</a:t>
            </a:r>
            <a:r>
              <a:rPr lang="en-US" altLang="zh-CN" sz="1600">
                <a:solidFill>
                  <a:srgbClr val="002060"/>
                </a:solidFill>
                <a:latin typeface="Calibri" panose="020F0502020204030204" pitchFamily="34" charset="0"/>
                <a:cs typeface="Times New Roman" panose="02020603050405020304" pitchFamily="18" charset="0"/>
              </a:rPr>
              <a:t>26</a:t>
            </a:r>
            <a:r>
              <a:rPr lang="zh-CN" altLang="en-US" sz="1600">
                <a:solidFill>
                  <a:srgbClr val="002060"/>
                </a:solidFill>
                <a:latin typeface="Calibri" panose="020F0502020204030204" pitchFamily="34" charset="0"/>
                <a:cs typeface="Times New Roman" panose="02020603050405020304" pitchFamily="18" charset="0"/>
              </a:rPr>
              <a:t>万平千米</a:t>
            </a:r>
            <a:endParaRPr lang="zh-CN" altLang="zh-CN" sz="1600">
              <a:solidFill>
                <a:srgbClr val="002060"/>
              </a:solidFill>
              <a:latin typeface="Calibri" panose="020F0502020204030204" pitchFamily="34" charset="0"/>
              <a:cs typeface="Times New Roman" panose="02020603050405020304" pitchFamily="18" charset="0"/>
            </a:endParaRPr>
          </a:p>
        </p:txBody>
      </p:sp>
      <p:sp>
        <p:nvSpPr>
          <p:cNvPr id="48133" name="TextBox 5"/>
          <p:cNvSpPr txBox="1">
            <a:spLocks noChangeArrowheads="1"/>
          </p:cNvSpPr>
          <p:nvPr/>
        </p:nvSpPr>
        <p:spPr bwMode="auto">
          <a:xfrm>
            <a:off x="1692275" y="2349500"/>
            <a:ext cx="1943100" cy="574675"/>
          </a:xfrm>
          <a:prstGeom prst="rect">
            <a:avLst/>
          </a:prstGeom>
          <a:solidFill>
            <a:srgbClr val="CCCCFF"/>
          </a:solidFill>
          <a:ln w="9525">
            <a:noFill/>
            <a:miter lim="800000"/>
          </a:ln>
        </p:spPr>
        <p:txBody>
          <a:bodyPr anchor="ctr" anchorCtr="1"/>
          <a:lstStyle/>
          <a:p>
            <a:pPr>
              <a:lnSpc>
                <a:spcPts val="1625"/>
              </a:lnSpc>
            </a:pPr>
            <a:r>
              <a:rPr lang="zh-CN" altLang="en-US" sz="1600">
                <a:solidFill>
                  <a:srgbClr val="002060"/>
                </a:solidFill>
                <a:latin typeface="Calibri" panose="020F0502020204030204" pitchFamily="34" charset="0"/>
                <a:cs typeface="Times New Roman" panose="02020603050405020304" pitchFamily="18" charset="0"/>
              </a:rPr>
              <a:t>平均海拔</a:t>
            </a:r>
            <a:r>
              <a:rPr lang="en-US" altLang="zh-CN" sz="1600">
                <a:solidFill>
                  <a:srgbClr val="002060"/>
                </a:solidFill>
                <a:latin typeface="Calibri" panose="020F0502020204030204" pitchFamily="34" charset="0"/>
                <a:cs typeface="Times New Roman" panose="02020603050405020304" pitchFamily="18" charset="0"/>
              </a:rPr>
              <a:t>500</a:t>
            </a:r>
            <a:r>
              <a:rPr lang="zh-CN" altLang="en-US" sz="1600">
                <a:solidFill>
                  <a:srgbClr val="002060"/>
                </a:solidFill>
                <a:latin typeface="Calibri" panose="020F0502020204030204" pitchFamily="34" charset="0"/>
                <a:cs typeface="Times New Roman" panose="02020603050405020304" pitchFamily="18" charset="0"/>
              </a:rPr>
              <a:t>米</a:t>
            </a:r>
            <a:endParaRPr lang="zh-CN" altLang="zh-CN" sz="1600">
              <a:solidFill>
                <a:srgbClr val="002060"/>
              </a:solidFill>
              <a:latin typeface="Calibri" panose="020F0502020204030204" pitchFamily="34" charset="0"/>
              <a:cs typeface="Times New Roman" panose="02020603050405020304" pitchFamily="18" charset="0"/>
            </a:endParaRPr>
          </a:p>
        </p:txBody>
      </p:sp>
      <p:sp>
        <p:nvSpPr>
          <p:cNvPr id="48134" name="TextBox 6"/>
          <p:cNvSpPr txBox="1">
            <a:spLocks noChangeArrowheads="1"/>
          </p:cNvSpPr>
          <p:nvPr/>
        </p:nvSpPr>
        <p:spPr bwMode="auto">
          <a:xfrm>
            <a:off x="3924300" y="3702050"/>
            <a:ext cx="1800225" cy="433388"/>
          </a:xfrm>
          <a:prstGeom prst="rect">
            <a:avLst/>
          </a:prstGeom>
          <a:solidFill>
            <a:srgbClr val="CCCCFF"/>
          </a:solidFill>
          <a:ln w="9525">
            <a:noFill/>
            <a:miter lim="800000"/>
          </a:ln>
        </p:spPr>
        <p:txBody>
          <a:bodyPr anchor="ctr" anchorCtr="1"/>
          <a:lstStyle/>
          <a:p>
            <a:pPr>
              <a:lnSpc>
                <a:spcPts val="1625"/>
              </a:lnSpc>
            </a:pPr>
            <a:r>
              <a:rPr lang="zh-CN" altLang="en-US" sz="1600">
                <a:solidFill>
                  <a:srgbClr val="002060"/>
                </a:solidFill>
                <a:latin typeface="Calibri" panose="020F0502020204030204" pitchFamily="34" charset="0"/>
                <a:cs typeface="Times New Roman" panose="02020603050405020304" pitchFamily="18" charset="0"/>
              </a:rPr>
              <a:t>约</a:t>
            </a:r>
            <a:r>
              <a:rPr lang="en-US" altLang="zh-CN" sz="1600">
                <a:solidFill>
                  <a:srgbClr val="002060"/>
                </a:solidFill>
                <a:latin typeface="Calibri" panose="020F0502020204030204" pitchFamily="34" charset="0"/>
                <a:cs typeface="Times New Roman" panose="02020603050405020304" pitchFamily="18" charset="0"/>
              </a:rPr>
              <a:t>30</a:t>
            </a:r>
            <a:r>
              <a:rPr lang="zh-CN" altLang="en-US" sz="1600">
                <a:solidFill>
                  <a:srgbClr val="002060"/>
                </a:solidFill>
                <a:latin typeface="Calibri" panose="020F0502020204030204" pitchFamily="34" charset="0"/>
                <a:cs typeface="Times New Roman" panose="02020603050405020304" pitchFamily="18" charset="0"/>
              </a:rPr>
              <a:t>万平千米</a:t>
            </a:r>
            <a:endParaRPr lang="zh-CN" altLang="zh-CN" sz="1600">
              <a:solidFill>
                <a:srgbClr val="002060"/>
              </a:solidFill>
              <a:latin typeface="Calibri" panose="020F0502020204030204" pitchFamily="34" charset="0"/>
              <a:cs typeface="Times New Roman" panose="02020603050405020304" pitchFamily="18" charset="0"/>
            </a:endParaRPr>
          </a:p>
        </p:txBody>
      </p:sp>
      <p:sp>
        <p:nvSpPr>
          <p:cNvPr id="48135" name="TextBox 7"/>
          <p:cNvSpPr txBox="1">
            <a:spLocks noChangeArrowheads="1"/>
          </p:cNvSpPr>
          <p:nvPr/>
        </p:nvSpPr>
        <p:spPr bwMode="auto">
          <a:xfrm>
            <a:off x="3924300" y="4724400"/>
            <a:ext cx="1747838" cy="436563"/>
          </a:xfrm>
          <a:prstGeom prst="rect">
            <a:avLst/>
          </a:prstGeom>
          <a:solidFill>
            <a:srgbClr val="CCCCFF"/>
          </a:solidFill>
          <a:ln w="9525">
            <a:noFill/>
            <a:miter lim="800000"/>
          </a:ln>
        </p:spPr>
        <p:txBody>
          <a:bodyPr anchor="ctr" anchorCtr="1"/>
          <a:lstStyle/>
          <a:p>
            <a:pPr>
              <a:lnSpc>
                <a:spcPts val="1625"/>
              </a:lnSpc>
            </a:pPr>
            <a:r>
              <a:rPr lang="zh-CN" altLang="en-US" sz="1600">
                <a:solidFill>
                  <a:srgbClr val="002060"/>
                </a:solidFill>
                <a:latin typeface="Calibri" panose="020F0502020204030204" pitchFamily="34" charset="0"/>
                <a:cs typeface="Times New Roman" panose="02020603050405020304" pitchFamily="18" charset="0"/>
              </a:rPr>
              <a:t>约</a:t>
            </a:r>
            <a:r>
              <a:rPr lang="en-US" altLang="zh-CN" sz="1600">
                <a:solidFill>
                  <a:srgbClr val="002060"/>
                </a:solidFill>
                <a:latin typeface="Calibri" panose="020F0502020204030204" pitchFamily="34" charset="0"/>
                <a:cs typeface="Times New Roman" panose="02020603050405020304" pitchFamily="18" charset="0"/>
              </a:rPr>
              <a:t>20</a:t>
            </a:r>
            <a:r>
              <a:rPr lang="zh-CN" altLang="en-US" sz="1600">
                <a:solidFill>
                  <a:srgbClr val="002060"/>
                </a:solidFill>
                <a:latin typeface="Calibri" panose="020F0502020204030204" pitchFamily="34" charset="0"/>
                <a:cs typeface="Times New Roman" panose="02020603050405020304" pitchFamily="18" charset="0"/>
              </a:rPr>
              <a:t>万平千米</a:t>
            </a:r>
            <a:endParaRPr lang="zh-CN" altLang="zh-CN" sz="1600">
              <a:solidFill>
                <a:srgbClr val="002060"/>
              </a:solidFill>
              <a:latin typeface="Calibri" panose="020F0502020204030204" pitchFamily="34" charset="0"/>
              <a:cs typeface="Times New Roman" panose="02020603050405020304" pitchFamily="18" charset="0"/>
            </a:endParaRPr>
          </a:p>
        </p:txBody>
      </p:sp>
      <p:sp>
        <p:nvSpPr>
          <p:cNvPr id="48136" name="TextBox 8"/>
          <p:cNvSpPr txBox="1">
            <a:spLocks noChangeArrowheads="1"/>
          </p:cNvSpPr>
          <p:nvPr/>
        </p:nvSpPr>
        <p:spPr bwMode="auto">
          <a:xfrm>
            <a:off x="3924300" y="5661025"/>
            <a:ext cx="1800225" cy="720725"/>
          </a:xfrm>
          <a:prstGeom prst="rect">
            <a:avLst/>
          </a:prstGeom>
          <a:solidFill>
            <a:srgbClr val="CCCCFF"/>
          </a:solidFill>
          <a:ln w="9525">
            <a:noFill/>
            <a:miter lim="800000"/>
          </a:ln>
        </p:spPr>
        <p:txBody>
          <a:bodyPr anchor="ctr" anchorCtr="1"/>
          <a:lstStyle/>
          <a:p>
            <a:pPr>
              <a:lnSpc>
                <a:spcPts val="1625"/>
              </a:lnSpc>
            </a:pPr>
            <a:r>
              <a:rPr lang="zh-CN" altLang="en-US" sz="1600">
                <a:solidFill>
                  <a:srgbClr val="002060"/>
                </a:solidFill>
                <a:latin typeface="Calibri" panose="020F0502020204030204" pitchFamily="34" charset="0"/>
                <a:cs typeface="Times New Roman" panose="02020603050405020304" pitchFamily="18" charset="0"/>
              </a:rPr>
              <a:t>散布范围约</a:t>
            </a:r>
            <a:r>
              <a:rPr lang="en-US" altLang="zh-CN" sz="1600">
                <a:solidFill>
                  <a:srgbClr val="002060"/>
                </a:solidFill>
                <a:latin typeface="Calibri" panose="020F0502020204030204" pitchFamily="34" charset="0"/>
                <a:cs typeface="Times New Roman" panose="02020603050405020304" pitchFamily="18" charset="0"/>
              </a:rPr>
              <a:t>60</a:t>
            </a:r>
            <a:r>
              <a:rPr lang="zh-CN" altLang="en-US" sz="1600">
                <a:solidFill>
                  <a:srgbClr val="002060"/>
                </a:solidFill>
                <a:latin typeface="Calibri" panose="020F0502020204030204" pitchFamily="34" charset="0"/>
                <a:cs typeface="Times New Roman" panose="02020603050405020304" pitchFamily="18" charset="0"/>
              </a:rPr>
              <a:t>万平千米</a:t>
            </a:r>
            <a:endParaRPr lang="zh-CN" altLang="zh-CN" sz="1600">
              <a:solidFill>
                <a:srgbClr val="002060"/>
              </a:solidFill>
              <a:latin typeface="Calibri" panose="020F0502020204030204" pitchFamily="34" charset="0"/>
              <a:cs typeface="Times New Roman" panose="02020603050405020304" pitchFamily="18" charset="0"/>
            </a:endParaRPr>
          </a:p>
        </p:txBody>
      </p:sp>
      <p:sp>
        <p:nvSpPr>
          <p:cNvPr id="48137" name="TextBox 9"/>
          <p:cNvSpPr txBox="1">
            <a:spLocks noChangeArrowheads="1"/>
          </p:cNvSpPr>
          <p:nvPr/>
        </p:nvSpPr>
        <p:spPr bwMode="auto">
          <a:xfrm>
            <a:off x="1636713" y="5876925"/>
            <a:ext cx="2143125" cy="360363"/>
          </a:xfrm>
          <a:prstGeom prst="rect">
            <a:avLst/>
          </a:prstGeom>
          <a:solidFill>
            <a:srgbClr val="CCCCFF"/>
          </a:solidFill>
          <a:ln w="9525">
            <a:noFill/>
            <a:miter lim="800000"/>
          </a:ln>
        </p:spPr>
        <p:txBody>
          <a:bodyPr anchor="ctr" anchorCtr="1"/>
          <a:lstStyle/>
          <a:p>
            <a:pPr>
              <a:lnSpc>
                <a:spcPts val="1625"/>
              </a:lnSpc>
            </a:pPr>
            <a:r>
              <a:rPr lang="zh-CN" altLang="en-US" sz="1600">
                <a:solidFill>
                  <a:srgbClr val="002060"/>
                </a:solidFill>
                <a:latin typeface="Calibri" panose="020F0502020204030204" pitchFamily="34" charset="0"/>
                <a:cs typeface="Times New Roman" panose="02020603050405020304" pitchFamily="18" charset="0"/>
              </a:rPr>
              <a:t>平均海拔约</a:t>
            </a:r>
            <a:r>
              <a:rPr lang="en-US" altLang="zh-CN" sz="1600">
                <a:solidFill>
                  <a:srgbClr val="002060"/>
                </a:solidFill>
                <a:latin typeface="Calibri" panose="020F0502020204030204" pitchFamily="34" charset="0"/>
                <a:cs typeface="Times New Roman" panose="02020603050405020304" pitchFamily="18" charset="0"/>
              </a:rPr>
              <a:t>200-600</a:t>
            </a:r>
            <a:r>
              <a:rPr lang="zh-CN" altLang="en-US" sz="1600">
                <a:solidFill>
                  <a:srgbClr val="002060"/>
                </a:solidFill>
                <a:latin typeface="Calibri" panose="020F0502020204030204" pitchFamily="34" charset="0"/>
                <a:cs typeface="Times New Roman" panose="02020603050405020304" pitchFamily="18" charset="0"/>
              </a:rPr>
              <a:t>米</a:t>
            </a:r>
            <a:endParaRPr lang="zh-CN" altLang="zh-CN" sz="1600">
              <a:solidFill>
                <a:srgbClr val="002060"/>
              </a:solidFill>
              <a:latin typeface="Calibri" panose="020F0502020204030204" pitchFamily="34" charset="0"/>
              <a:cs typeface="Times New Roman" panose="02020603050405020304" pitchFamily="18" charset="0"/>
            </a:endParaRPr>
          </a:p>
        </p:txBody>
      </p:sp>
      <p:sp>
        <p:nvSpPr>
          <p:cNvPr id="48138" name="TextBox 10"/>
          <p:cNvSpPr txBox="1">
            <a:spLocks noChangeArrowheads="1"/>
          </p:cNvSpPr>
          <p:nvPr/>
        </p:nvSpPr>
        <p:spPr bwMode="auto">
          <a:xfrm>
            <a:off x="1547813" y="4797425"/>
            <a:ext cx="2233612" cy="501650"/>
          </a:xfrm>
          <a:prstGeom prst="rect">
            <a:avLst/>
          </a:prstGeom>
          <a:solidFill>
            <a:srgbClr val="CCCCFF"/>
          </a:solidFill>
          <a:ln w="9525">
            <a:noFill/>
            <a:miter lim="800000"/>
          </a:ln>
        </p:spPr>
        <p:txBody>
          <a:bodyPr anchor="ctr" anchorCtr="1"/>
          <a:lstStyle/>
          <a:p>
            <a:pPr>
              <a:lnSpc>
                <a:spcPts val="1625"/>
              </a:lnSpc>
            </a:pPr>
            <a:r>
              <a:rPr lang="zh-CN" altLang="en-US" sz="1600">
                <a:solidFill>
                  <a:srgbClr val="002060"/>
                </a:solidFill>
                <a:latin typeface="Calibri" panose="020F0502020204030204" pitchFamily="34" charset="0"/>
                <a:cs typeface="Times New Roman" panose="02020603050405020304" pitchFamily="18" charset="0"/>
              </a:rPr>
              <a:t>平均海拔多在</a:t>
            </a:r>
            <a:r>
              <a:rPr lang="en-US" altLang="zh-CN" sz="1600">
                <a:solidFill>
                  <a:srgbClr val="002060"/>
                </a:solidFill>
                <a:latin typeface="Calibri" panose="020F0502020204030204" pitchFamily="34" charset="0"/>
                <a:cs typeface="Times New Roman" panose="02020603050405020304" pitchFamily="18" charset="0"/>
              </a:rPr>
              <a:t>50</a:t>
            </a:r>
            <a:r>
              <a:rPr lang="zh-CN" altLang="en-US" sz="1600">
                <a:solidFill>
                  <a:srgbClr val="002060"/>
                </a:solidFill>
                <a:latin typeface="Calibri" panose="020F0502020204030204" pitchFamily="34" charset="0"/>
                <a:cs typeface="Times New Roman" panose="02020603050405020304" pitchFamily="18" charset="0"/>
              </a:rPr>
              <a:t>以下米</a:t>
            </a:r>
            <a:endParaRPr lang="zh-CN" altLang="zh-CN" sz="1600">
              <a:solidFill>
                <a:srgbClr val="002060"/>
              </a:solidFill>
              <a:latin typeface="Calibri" panose="020F0502020204030204" pitchFamily="34" charset="0"/>
              <a:cs typeface="Times New Roman" panose="02020603050405020304" pitchFamily="18" charset="0"/>
            </a:endParaRPr>
          </a:p>
        </p:txBody>
      </p:sp>
      <p:sp>
        <p:nvSpPr>
          <p:cNvPr id="12" name="TextBox 11"/>
          <p:cNvSpPr txBox="1"/>
          <p:nvPr/>
        </p:nvSpPr>
        <p:spPr>
          <a:xfrm>
            <a:off x="1636713" y="3667125"/>
            <a:ext cx="2143125" cy="503238"/>
          </a:xfrm>
          <a:prstGeom prst="rect">
            <a:avLst/>
          </a:prstGeom>
          <a:solidFill>
            <a:srgbClr val="CCCCFF"/>
          </a:solidFill>
        </p:spPr>
        <p:txBody>
          <a:bodyPr anchor="ctr" anchorCtr="1">
            <a:normAutofit/>
          </a:bodyPr>
          <a:lstStyle/>
          <a:p>
            <a:pPr>
              <a:lnSpc>
                <a:spcPts val="1620"/>
              </a:lnSpc>
              <a:spcAft>
                <a:spcPts val="0"/>
              </a:spcAft>
              <a:defRPr/>
            </a:pPr>
            <a:r>
              <a:rPr lang="zh-CN" altLang="en-US" sz="1600" kern="100" dirty="0">
                <a:solidFill>
                  <a:srgbClr val="002060"/>
                </a:solidFill>
                <a:latin typeface="Calibri" panose="020F0502020204030204"/>
                <a:ea typeface="宋体" panose="02010600030101010101" pitchFamily="2" charset="-122"/>
                <a:cs typeface="Times New Roman" panose="02020603050405020304"/>
              </a:rPr>
              <a:t>平均海拔</a:t>
            </a:r>
            <a:r>
              <a:rPr lang="en-US" altLang="zh-CN" sz="1600" kern="100" dirty="0">
                <a:solidFill>
                  <a:srgbClr val="002060"/>
                </a:solidFill>
                <a:latin typeface="Calibri" panose="020F0502020204030204"/>
                <a:ea typeface="宋体" panose="02010600030101010101" pitchFamily="2" charset="-122"/>
                <a:cs typeface="Times New Roman" panose="02020603050405020304"/>
              </a:rPr>
              <a:t>1000-2000</a:t>
            </a:r>
            <a:r>
              <a:rPr lang="zh-CN" altLang="en-US" sz="1600" kern="100" dirty="0">
                <a:solidFill>
                  <a:srgbClr val="002060"/>
                </a:solidFill>
                <a:latin typeface="Calibri" panose="020F0502020204030204"/>
                <a:ea typeface="宋体" panose="02010600030101010101" pitchFamily="2" charset="-122"/>
                <a:cs typeface="Times New Roman" panose="02020603050405020304"/>
              </a:rPr>
              <a:t>米</a:t>
            </a:r>
            <a:endParaRPr lang="zh-CN" altLang="zh-CN" sz="1600" kern="100" dirty="0">
              <a:solidFill>
                <a:srgbClr val="002060"/>
              </a:solidFill>
              <a:latin typeface="Calibri" panose="020F0502020204030204"/>
              <a:ea typeface="宋体" panose="02010600030101010101" pitchFamily="2" charset="-122"/>
              <a:cs typeface="Times New Roman" panose="02020603050405020304"/>
            </a:endParaRPr>
          </a:p>
        </p:txBody>
      </p:sp>
      <p:sp>
        <p:nvSpPr>
          <p:cNvPr id="48140" name="TextBox 12"/>
          <p:cNvSpPr txBox="1">
            <a:spLocks noChangeArrowheads="1"/>
          </p:cNvSpPr>
          <p:nvPr/>
        </p:nvSpPr>
        <p:spPr bwMode="auto">
          <a:xfrm>
            <a:off x="5857875" y="2116138"/>
            <a:ext cx="3024188" cy="1042987"/>
          </a:xfrm>
          <a:prstGeom prst="rect">
            <a:avLst/>
          </a:prstGeom>
          <a:solidFill>
            <a:srgbClr val="CCCCFF"/>
          </a:solidFill>
          <a:ln w="9525">
            <a:noFill/>
            <a:miter lim="800000"/>
          </a:ln>
        </p:spPr>
        <p:txBody>
          <a:bodyPr anchor="ctr" anchorCtr="1"/>
          <a:lstStyle/>
          <a:p>
            <a:pPr>
              <a:lnSpc>
                <a:spcPts val="1625"/>
              </a:lnSpc>
            </a:pPr>
            <a:r>
              <a:rPr lang="zh-CN" altLang="en-US" sz="1600">
                <a:solidFill>
                  <a:srgbClr val="002060"/>
                </a:solidFill>
                <a:latin typeface="Calibri" panose="020F0502020204030204" pitchFamily="34" charset="0"/>
                <a:cs typeface="Times New Roman" panose="02020603050405020304" pitchFamily="18" charset="0"/>
              </a:rPr>
              <a:t>边缘为陡峭的山脉，底部以丘陵为主，也有低山、平原，高差为</a:t>
            </a:r>
            <a:r>
              <a:rPr lang="en-US" altLang="zh-CN" sz="1600">
                <a:solidFill>
                  <a:srgbClr val="002060"/>
                </a:solidFill>
                <a:latin typeface="Calibri" panose="020F0502020204030204" pitchFamily="34" charset="0"/>
                <a:cs typeface="Times New Roman" panose="02020603050405020304" pitchFamily="18" charset="0"/>
              </a:rPr>
              <a:t>500-1000</a:t>
            </a:r>
            <a:r>
              <a:rPr lang="zh-CN" altLang="en-US" sz="1600">
                <a:solidFill>
                  <a:srgbClr val="002060"/>
                </a:solidFill>
                <a:latin typeface="Calibri" panose="020F0502020204030204" pitchFamily="34" charset="0"/>
                <a:cs typeface="Times New Roman" panose="02020603050405020304" pitchFamily="18" charset="0"/>
              </a:rPr>
              <a:t>米。</a:t>
            </a:r>
            <a:endParaRPr lang="zh-CN" altLang="zh-CN" sz="1600">
              <a:solidFill>
                <a:srgbClr val="002060"/>
              </a:solidFill>
              <a:latin typeface="Calibri" panose="020F0502020204030204" pitchFamily="34" charset="0"/>
              <a:cs typeface="Times New Roman" panose="02020603050405020304" pitchFamily="18" charset="0"/>
            </a:endParaRPr>
          </a:p>
        </p:txBody>
      </p:sp>
      <p:sp>
        <p:nvSpPr>
          <p:cNvPr id="48141" name="TextBox 13"/>
          <p:cNvSpPr txBox="1">
            <a:spLocks noChangeArrowheads="1"/>
          </p:cNvSpPr>
          <p:nvPr/>
        </p:nvSpPr>
        <p:spPr bwMode="auto">
          <a:xfrm>
            <a:off x="5832475" y="3459163"/>
            <a:ext cx="3024188" cy="920750"/>
          </a:xfrm>
          <a:prstGeom prst="rect">
            <a:avLst/>
          </a:prstGeom>
          <a:solidFill>
            <a:srgbClr val="CCCCFF"/>
          </a:solidFill>
          <a:ln w="9525">
            <a:noFill/>
            <a:miter lim="800000"/>
          </a:ln>
        </p:spPr>
        <p:txBody>
          <a:bodyPr anchor="ctr" anchorCtr="1"/>
          <a:lstStyle/>
          <a:p>
            <a:pPr>
              <a:lnSpc>
                <a:spcPts val="1625"/>
              </a:lnSpc>
            </a:pPr>
            <a:r>
              <a:rPr lang="zh-CN" altLang="en-US" sz="1600">
                <a:solidFill>
                  <a:srgbClr val="002060"/>
                </a:solidFill>
                <a:latin typeface="Calibri" panose="020F0502020204030204" pitchFamily="34" charset="0"/>
                <a:cs typeface="Times New Roman" panose="02020603050405020304" pitchFamily="18" charset="0"/>
              </a:rPr>
              <a:t>峰岭、溶洞、暗河等喀斯 特地形广布。山岭间多小 盆地，地表崎岖</a:t>
            </a:r>
            <a:endParaRPr lang="zh-CN" altLang="zh-CN" sz="1600">
              <a:solidFill>
                <a:srgbClr val="002060"/>
              </a:solidFill>
              <a:latin typeface="Calibri" panose="020F0502020204030204" pitchFamily="34" charset="0"/>
              <a:cs typeface="Times New Roman" panose="02020603050405020304" pitchFamily="18" charset="0"/>
            </a:endParaRPr>
          </a:p>
        </p:txBody>
      </p:sp>
      <p:sp>
        <p:nvSpPr>
          <p:cNvPr id="48142" name="TextBox 14"/>
          <p:cNvSpPr txBox="1">
            <a:spLocks noChangeArrowheads="1"/>
          </p:cNvSpPr>
          <p:nvPr/>
        </p:nvSpPr>
        <p:spPr bwMode="auto">
          <a:xfrm>
            <a:off x="5832475" y="4651375"/>
            <a:ext cx="3024188" cy="722313"/>
          </a:xfrm>
          <a:prstGeom prst="rect">
            <a:avLst/>
          </a:prstGeom>
          <a:solidFill>
            <a:srgbClr val="CCCCFF"/>
          </a:solidFill>
          <a:ln w="9525">
            <a:noFill/>
            <a:miter lim="800000"/>
          </a:ln>
        </p:spPr>
        <p:txBody>
          <a:bodyPr anchor="ctr" anchorCtr="1"/>
          <a:lstStyle/>
          <a:p>
            <a:pPr>
              <a:lnSpc>
                <a:spcPts val="1625"/>
              </a:lnSpc>
            </a:pPr>
            <a:r>
              <a:rPr lang="zh-CN" altLang="en-US" sz="1600">
                <a:solidFill>
                  <a:srgbClr val="002060"/>
                </a:solidFill>
                <a:latin typeface="Calibri" panose="020F0502020204030204" pitchFamily="34" charset="0"/>
                <a:cs typeface="Times New Roman" panose="02020603050405020304" pitchFamily="18" charset="0"/>
              </a:rPr>
              <a:t>多呈带状、片状分布，平 原上河汊纵横交错，湖泊 星罗棋布</a:t>
            </a:r>
            <a:endParaRPr lang="zh-CN" altLang="zh-CN" sz="1600">
              <a:solidFill>
                <a:srgbClr val="002060"/>
              </a:solidFill>
              <a:latin typeface="Calibri" panose="020F0502020204030204" pitchFamily="34" charset="0"/>
              <a:cs typeface="Times New Roman" panose="02020603050405020304" pitchFamily="18" charset="0"/>
            </a:endParaRPr>
          </a:p>
        </p:txBody>
      </p:sp>
      <p:sp>
        <p:nvSpPr>
          <p:cNvPr id="48143" name="TextBox 15"/>
          <p:cNvSpPr txBox="1">
            <a:spLocks noChangeArrowheads="1"/>
          </p:cNvSpPr>
          <p:nvPr/>
        </p:nvSpPr>
        <p:spPr bwMode="auto">
          <a:xfrm>
            <a:off x="5826125" y="5516563"/>
            <a:ext cx="3024188" cy="1000125"/>
          </a:xfrm>
          <a:prstGeom prst="rect">
            <a:avLst/>
          </a:prstGeom>
          <a:solidFill>
            <a:srgbClr val="CCCCFF"/>
          </a:solidFill>
          <a:ln w="9525">
            <a:noFill/>
            <a:miter lim="800000"/>
          </a:ln>
        </p:spPr>
        <p:txBody>
          <a:bodyPr anchor="ctr" anchorCtr="1"/>
          <a:lstStyle/>
          <a:p>
            <a:pPr>
              <a:lnSpc>
                <a:spcPts val="1625"/>
              </a:lnSpc>
            </a:pPr>
            <a:r>
              <a:rPr lang="zh-CN" altLang="en-US" sz="1600">
                <a:solidFill>
                  <a:srgbClr val="002060"/>
                </a:solidFill>
                <a:latin typeface="Calibri" panose="020F0502020204030204" pitchFamily="34" charset="0"/>
                <a:cs typeface="Times New Roman" panose="02020603050405020304" pitchFamily="18" charset="0"/>
              </a:rPr>
              <a:t>散步于长江中下游平原以 南的广大地域范围。由低 山、丘陵和小盆地组成， 地表比较破碎</a:t>
            </a:r>
            <a:endParaRPr lang="zh-CN" altLang="zh-CN" sz="1600">
              <a:solidFill>
                <a:srgbClr val="002060"/>
              </a:solidFill>
              <a:latin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3"/>
          <p:cNvPicPr>
            <a:picLocks noChangeAspect="1" noChangeArrowheads="1"/>
          </p:cNvPicPr>
          <p:nvPr/>
        </p:nvPicPr>
        <p:blipFill>
          <a:blip r:embed="rId1" cstate="print"/>
          <a:srcRect/>
          <a:stretch>
            <a:fillRect/>
          </a:stretch>
        </p:blipFill>
        <p:spPr bwMode="auto">
          <a:xfrm>
            <a:off x="755650" y="765175"/>
            <a:ext cx="7848600" cy="6192838"/>
          </a:xfrm>
          <a:prstGeom prst="rect">
            <a:avLst/>
          </a:prstGeom>
          <a:noFill/>
          <a:ln w="9525">
            <a:noFill/>
            <a:miter lim="800000"/>
            <a:headEnd/>
            <a:tailEnd/>
          </a:ln>
        </p:spPr>
      </p:pic>
      <p:sp>
        <p:nvSpPr>
          <p:cNvPr id="49155" name="标题 1"/>
          <p:cNvSpPr>
            <a:spLocks noGrp="1"/>
          </p:cNvSpPr>
          <p:nvPr>
            <p:ph type="title"/>
          </p:nvPr>
        </p:nvSpPr>
        <p:spPr>
          <a:xfrm>
            <a:off x="468313" y="188913"/>
            <a:ext cx="8229600" cy="858837"/>
          </a:xfrm>
        </p:spPr>
        <p:txBody>
          <a:bodyPr/>
          <a:lstStyle/>
          <a:p>
            <a:pPr eaLnBrk="1" hangingPunct="1"/>
            <a:r>
              <a:rPr lang="zh-CN" altLang="zh-CN" b="1" smtClean="0"/>
              <a:t>我国寒潮路径入侵图</a:t>
            </a:r>
            <a:endParaRPr lang="zh-CN" altLang="en-US" smtClean="0"/>
          </a:p>
        </p:txBody>
      </p:sp>
      <p:sp>
        <p:nvSpPr>
          <p:cNvPr id="49156" name="标题 1"/>
          <p:cNvSpPr>
            <a:spLocks noGrp="1"/>
          </p:cNvSpPr>
          <p:nvPr>
            <p:ph idx="1"/>
          </p:nvPr>
        </p:nvSpPr>
        <p:spPr>
          <a:xfrm>
            <a:off x="3038475" y="908050"/>
            <a:ext cx="1539875" cy="604838"/>
          </a:xfrm>
        </p:spPr>
        <p:txBody>
          <a:bodyPr/>
          <a:lstStyle/>
          <a:p>
            <a:pPr marL="0" indent="0" eaLnBrk="1" hangingPunct="1">
              <a:buFontTx/>
              <a:buNone/>
            </a:pPr>
            <a:r>
              <a:rPr lang="zh-CN" altLang="en-US" i="1" smtClean="0">
                <a:solidFill>
                  <a:srgbClr val="FF0000"/>
                </a:solidFill>
              </a:rPr>
              <a:t>高气压</a:t>
            </a:r>
            <a:endParaRPr lang="zh-CN" altLang="en-US" i="1" smtClean="0">
              <a:solidFill>
                <a:srgbClr val="FF000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4" descr="正文 (45)"/>
          <p:cNvPicPr>
            <a:picLocks noChangeAspect="1" noChangeArrowheads="1"/>
          </p:cNvPicPr>
          <p:nvPr/>
        </p:nvPicPr>
        <p:blipFill>
          <a:blip r:embed="rId1" cstate="print"/>
          <a:srcRect l="13048" t="6548" r="8499" b="52269"/>
          <a:stretch>
            <a:fillRect/>
          </a:stretch>
        </p:blipFill>
        <p:spPr bwMode="auto">
          <a:xfrm>
            <a:off x="1588" y="0"/>
            <a:ext cx="4829175" cy="3644900"/>
          </a:xfrm>
          <a:prstGeom prst="rect">
            <a:avLst/>
          </a:prstGeom>
          <a:solidFill>
            <a:schemeClr val="accent1"/>
          </a:solidFill>
          <a:ln w="9525">
            <a:noFill/>
            <a:miter lim="800000"/>
            <a:headEnd/>
            <a:tailEnd/>
          </a:ln>
        </p:spPr>
      </p:pic>
      <p:sp>
        <p:nvSpPr>
          <p:cNvPr id="2" name="TextBox 1"/>
          <p:cNvSpPr txBox="1"/>
          <p:nvPr/>
        </p:nvSpPr>
        <p:spPr>
          <a:xfrm>
            <a:off x="468313" y="3789363"/>
            <a:ext cx="8424862" cy="369887"/>
          </a:xfrm>
          <a:prstGeom prst="rect">
            <a:avLst/>
          </a:prstGeom>
          <a:noFill/>
        </p:spPr>
        <p:txBody>
          <a:bodyPr>
            <a:spAutoFit/>
          </a:bodyPr>
          <a:lstStyle/>
          <a:p>
            <a:pPr>
              <a:defRPr/>
            </a:pPr>
            <a:r>
              <a:rPr lang="en-US" altLang="zh-CN" dirty="0"/>
              <a:t>1.</a:t>
            </a:r>
            <a:r>
              <a:rPr lang="zh-CN" altLang="en-US" dirty="0"/>
              <a:t>读图</a:t>
            </a:r>
            <a:r>
              <a:rPr lang="zh-CN" altLang="zh-CN" b="1" kern="0" dirty="0">
                <a:ea typeface="宋体" panose="02010600030101010101" pitchFamily="2" charset="-122"/>
                <a:cs typeface="宋体" panose="02010600030101010101" pitchFamily="2" charset="-122"/>
              </a:rPr>
              <a:t>思考并</a:t>
            </a:r>
            <a:r>
              <a:rPr lang="zh-CN" altLang="zh-CN" kern="0" dirty="0">
                <a:ea typeface="宋体" panose="02010600030101010101" pitchFamily="2" charset="-122"/>
                <a:cs typeface="宋体" panose="02010600030101010101" pitchFamily="2" charset="-122"/>
              </a:rPr>
              <a:t>回答</a:t>
            </a:r>
            <a:r>
              <a:rPr lang="zh-CN" altLang="en-US" kern="0" dirty="0">
                <a:ea typeface="宋体" panose="02010600030101010101" pitchFamily="2" charset="-122"/>
                <a:cs typeface="宋体" panose="02010600030101010101" pitchFamily="2" charset="-122"/>
              </a:rPr>
              <a:t>同样是冬季</a:t>
            </a:r>
            <a:r>
              <a:rPr lang="zh-CN" altLang="zh-CN" kern="0" dirty="0">
                <a:ea typeface="宋体" panose="02010600030101010101" pitchFamily="2" charset="-122"/>
                <a:cs typeface="宋体" panose="02010600030101010101" pitchFamily="2" charset="-122"/>
              </a:rPr>
              <a:t>，四川盆地</a:t>
            </a:r>
            <a:r>
              <a:rPr lang="zh-CN" altLang="en-US" kern="0" dirty="0">
                <a:ea typeface="宋体" panose="02010600030101010101" pitchFamily="2" charset="-122"/>
                <a:cs typeface="宋体" panose="02010600030101010101" pitchFamily="2" charset="-122"/>
              </a:rPr>
              <a:t>却要比</a:t>
            </a:r>
            <a:r>
              <a:rPr lang="zh-CN" altLang="zh-CN" kern="0" dirty="0">
                <a:ea typeface="宋体" panose="02010600030101010101" pitchFamily="2" charset="-122"/>
                <a:cs typeface="宋体" panose="02010600030101010101" pitchFamily="2" charset="-122"/>
              </a:rPr>
              <a:t>同纬度的长江中下游温暖</a:t>
            </a:r>
            <a:r>
              <a:rPr lang="zh-CN" altLang="en-US" kern="0" dirty="0">
                <a:ea typeface="宋体" panose="02010600030101010101" pitchFamily="2" charset="-122"/>
                <a:cs typeface="宋体" panose="02010600030101010101" pitchFamily="2" charset="-122"/>
              </a:rPr>
              <a:t>，</a:t>
            </a:r>
            <a:r>
              <a:rPr lang="zh-CN" altLang="zh-CN" kern="0" dirty="0">
                <a:ea typeface="宋体" panose="02010600030101010101" pitchFamily="2" charset="-122"/>
                <a:cs typeface="宋体" panose="02010600030101010101" pitchFamily="2" charset="-122"/>
              </a:rPr>
              <a:t>为什么？</a:t>
            </a:r>
            <a:endParaRPr lang="zh-CN" altLang="en-US" dirty="0"/>
          </a:p>
        </p:txBody>
      </p:sp>
      <p:pic>
        <p:nvPicPr>
          <p:cNvPr id="50180" name="Picture 10"/>
          <p:cNvPicPr>
            <a:picLocks noChangeAspect="1" noChangeArrowheads="1"/>
          </p:cNvPicPr>
          <p:nvPr/>
        </p:nvPicPr>
        <p:blipFill>
          <a:blip r:embed="rId2" cstate="print"/>
          <a:srcRect/>
          <a:stretch>
            <a:fillRect/>
          </a:stretch>
        </p:blipFill>
        <p:spPr bwMode="auto">
          <a:xfrm>
            <a:off x="4716463" y="71438"/>
            <a:ext cx="4427537" cy="3286125"/>
          </a:xfrm>
          <a:prstGeom prst="rect">
            <a:avLst/>
          </a:prstGeom>
          <a:noFill/>
          <a:ln w="9525">
            <a:noFill/>
            <a:miter lim="800000"/>
            <a:headEnd/>
            <a:tailEnd/>
          </a:ln>
          <a:effectLst/>
        </p:spPr>
      </p:pic>
      <p:pic>
        <p:nvPicPr>
          <p:cNvPr id="50181" name="Picture 11"/>
          <p:cNvPicPr>
            <a:picLocks noChangeAspect="1" noChangeArrowheads="1"/>
          </p:cNvPicPr>
          <p:nvPr/>
        </p:nvPicPr>
        <p:blipFill>
          <a:blip r:embed="rId3" cstate="print"/>
          <a:srcRect/>
          <a:stretch>
            <a:fillRect/>
          </a:stretch>
        </p:blipFill>
        <p:spPr bwMode="auto">
          <a:xfrm>
            <a:off x="4927600" y="2943225"/>
            <a:ext cx="693738" cy="414338"/>
          </a:xfrm>
          <a:prstGeom prst="rect">
            <a:avLst/>
          </a:prstGeom>
          <a:noFill/>
          <a:ln w="9525">
            <a:noFill/>
            <a:miter lim="800000"/>
            <a:headEnd/>
            <a:tailEnd/>
          </a:ln>
          <a:effectLst/>
        </p:spPr>
      </p:pic>
      <p:sp>
        <p:nvSpPr>
          <p:cNvPr id="3" name="TextBox 2"/>
          <p:cNvSpPr txBox="1"/>
          <p:nvPr/>
        </p:nvSpPr>
        <p:spPr>
          <a:xfrm>
            <a:off x="504825" y="4221163"/>
            <a:ext cx="8424863" cy="923925"/>
          </a:xfrm>
          <a:prstGeom prst="rect">
            <a:avLst/>
          </a:prstGeom>
          <a:noFill/>
        </p:spPr>
        <p:txBody>
          <a:bodyPr>
            <a:spAutoFit/>
          </a:bodyPr>
          <a:lstStyle/>
          <a:p>
            <a:pPr>
              <a:defRPr/>
            </a:pPr>
            <a:r>
              <a:rPr lang="en-US" altLang="zh-CN" kern="0" dirty="0">
                <a:ea typeface="宋体" panose="02010600030101010101" pitchFamily="2" charset="-122"/>
                <a:cs typeface="宋体" panose="02010600030101010101" pitchFamily="2" charset="-122"/>
              </a:rPr>
              <a:t>     </a:t>
            </a:r>
            <a:r>
              <a:rPr lang="zh-CN" altLang="zh-CN" kern="0" dirty="0">
                <a:solidFill>
                  <a:srgbClr val="FF0000"/>
                </a:solidFill>
                <a:ea typeface="宋体" panose="02010600030101010101" pitchFamily="2" charset="-122"/>
                <a:cs typeface="宋体" panose="02010600030101010101" pitchFamily="2" charset="-122"/>
              </a:rPr>
              <a:t>四川盆地比较温暖，</a:t>
            </a:r>
            <a:r>
              <a:rPr lang="zh-CN" altLang="en-US" kern="0" dirty="0">
                <a:solidFill>
                  <a:srgbClr val="FF0000"/>
                </a:solidFill>
                <a:ea typeface="宋体" panose="02010600030101010101" pitchFamily="2" charset="-122"/>
                <a:cs typeface="宋体" panose="02010600030101010101" pitchFamily="2" charset="-122"/>
              </a:rPr>
              <a:t>是</a:t>
            </a:r>
            <a:r>
              <a:rPr lang="zh-CN" altLang="zh-CN" kern="0" dirty="0">
                <a:solidFill>
                  <a:srgbClr val="FF0000"/>
                </a:solidFill>
                <a:ea typeface="宋体" panose="02010600030101010101" pitchFamily="2" charset="-122"/>
                <a:cs typeface="宋体" panose="02010600030101010101" pitchFamily="2" charset="-122"/>
              </a:rPr>
              <a:t>因为盆地北面有高山阻挡</a:t>
            </a:r>
            <a:r>
              <a:rPr lang="zh-CN" altLang="en-US" kern="0" dirty="0">
                <a:solidFill>
                  <a:srgbClr val="FF0000"/>
                </a:solidFill>
                <a:ea typeface="宋体" panose="02010600030101010101" pitchFamily="2" charset="-122"/>
                <a:cs typeface="宋体" panose="02010600030101010101" pitchFamily="2" charset="-122"/>
              </a:rPr>
              <a:t>，而同纬度地区地的长江中下游平原北部没有高大山脉，冬季风和寒潮长驱南下。所以冬季的长江中下游平原没有四川盆地温暖。</a:t>
            </a:r>
            <a:endParaRPr lang="zh-CN" altLang="en-US" dirty="0">
              <a:solidFill>
                <a:srgbClr val="C00000"/>
              </a:solidFill>
            </a:endParaRPr>
          </a:p>
        </p:txBody>
      </p:sp>
      <p:sp>
        <p:nvSpPr>
          <p:cNvPr id="4" name="TextBox 3"/>
          <p:cNvSpPr txBox="1">
            <a:spLocks noChangeArrowheads="1"/>
          </p:cNvSpPr>
          <p:nvPr/>
        </p:nvSpPr>
        <p:spPr bwMode="auto">
          <a:xfrm>
            <a:off x="503238" y="5145088"/>
            <a:ext cx="8207375" cy="922337"/>
          </a:xfrm>
          <a:prstGeom prst="rect">
            <a:avLst/>
          </a:prstGeom>
          <a:noFill/>
          <a:ln w="9525">
            <a:noFill/>
            <a:miter lim="800000"/>
          </a:ln>
        </p:spPr>
        <p:txBody>
          <a:bodyPr>
            <a:spAutoFit/>
          </a:bodyPr>
          <a:lstStyle/>
          <a:p>
            <a:r>
              <a:rPr lang="en-US" altLang="zh-CN"/>
              <a:t>2.</a:t>
            </a:r>
            <a:r>
              <a:rPr lang="zh-CN" altLang="zh-CN"/>
              <a:t>观察</a:t>
            </a:r>
            <a:r>
              <a:rPr lang="zh-CN" altLang="en-US"/>
              <a:t>图并思考</a:t>
            </a:r>
            <a:r>
              <a:rPr lang="zh-CN" altLang="zh-CN"/>
              <a:t>云南南部的西双版纳很少受寒潮影响，而同纬度的广州却受到</a:t>
            </a:r>
            <a:r>
              <a:rPr lang="zh-CN" altLang="en-US"/>
              <a:t>寒潮</a:t>
            </a:r>
            <a:r>
              <a:rPr lang="zh-CN" altLang="zh-CN"/>
              <a:t>影响，为什么？</a:t>
            </a:r>
            <a:endParaRPr lang="zh-CN" altLang="zh-CN"/>
          </a:p>
          <a:p>
            <a:endParaRPr lang="zh-CN" altLang="en-US"/>
          </a:p>
        </p:txBody>
      </p:sp>
      <p:sp>
        <p:nvSpPr>
          <p:cNvPr id="7" name="TextBox 6"/>
          <p:cNvSpPr txBox="1">
            <a:spLocks noChangeArrowheads="1"/>
          </p:cNvSpPr>
          <p:nvPr/>
        </p:nvSpPr>
        <p:spPr bwMode="auto">
          <a:xfrm>
            <a:off x="468313" y="5805488"/>
            <a:ext cx="8351837" cy="922337"/>
          </a:xfrm>
          <a:prstGeom prst="rect">
            <a:avLst/>
          </a:prstGeom>
          <a:noFill/>
          <a:ln w="9525">
            <a:noFill/>
            <a:miter lim="800000"/>
          </a:ln>
        </p:spPr>
        <p:txBody>
          <a:bodyPr>
            <a:spAutoFit/>
          </a:bodyPr>
          <a:lstStyle/>
          <a:p>
            <a:r>
              <a:rPr lang="en-US" altLang="zh-CN"/>
              <a:t>    </a:t>
            </a:r>
            <a:r>
              <a:rPr lang="zh-CN" altLang="zh-CN">
                <a:solidFill>
                  <a:srgbClr val="FF0000"/>
                </a:solidFill>
              </a:rPr>
              <a:t>西双版纳北部的高山阻挡了来自北方的寒潮。而同纬度的广州北面没有高大山脉的阻挡，</a:t>
            </a:r>
            <a:r>
              <a:rPr lang="zh-CN" altLang="en-US">
                <a:solidFill>
                  <a:srgbClr val="FF0000"/>
                </a:solidFill>
              </a:rPr>
              <a:t>其北面的南岭山地海拔低且彼此间断，挡不住北方的冷空气，</a:t>
            </a:r>
            <a:r>
              <a:rPr lang="zh-CN" altLang="zh-CN">
                <a:solidFill>
                  <a:srgbClr val="FF0000"/>
                </a:solidFill>
              </a:rPr>
              <a:t>所以仍能受到寒潮影响。</a:t>
            </a:r>
            <a:endParaRPr lang="zh-CN" altLang="en-US">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7" grpId="0"/>
    </p:bldLst>
  </p:timing>
</p:sld>
</file>

<file path=ppt/theme/_rels/them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image" Target="../media/image4.jpeg"/></Relationships>
</file>

<file path=ppt/theme/_rels/theme3.xml.rels><?xml version="1.0" encoding="UTF-8" standalone="yes"?>
<Relationships xmlns="http://schemas.openxmlformats.org/package/2006/relationships"><Relationship Id="rId1" Type="http://schemas.openxmlformats.org/officeDocument/2006/relationships/image" Target="../media/image8.jpeg"/></Relationships>
</file>

<file path=ppt/theme/_rels/them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image" Target="../media/image4.jpeg"/></Relationships>
</file>

<file path=ppt/theme/_rels/theme5.xml.rels><?xml version="1.0" encoding="UTF-8" standalone="yes"?>
<Relationships xmlns="http://schemas.openxmlformats.org/package/2006/relationships"><Relationship Id="rId1" Type="http://schemas.openxmlformats.org/officeDocument/2006/relationships/image" Target="../media/image11.jpeg"/></Relationships>
</file>

<file path=ppt/theme/_rels/theme6.xml.rels><?xml version="1.0" encoding="UTF-8" standalone="yes"?>
<Relationships xmlns="http://schemas.openxmlformats.org/package/2006/relationships"><Relationship Id="rId1" Type="http://schemas.openxmlformats.org/officeDocument/2006/relationships/image" Target="../media/image16.jpeg"/></Relationships>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龙腾四海">
  <a:themeElements>
    <a:clrScheme name="龙腾四海">
      <a:dk1>
        <a:sysClr val="windowText" lastClr="000000"/>
      </a:dk1>
      <a:lt1>
        <a:sysClr val="window" lastClr="FFFFFF"/>
      </a:lt1>
      <a:dk2>
        <a:srgbClr val="001B36"/>
      </a:dk2>
      <a:lt2>
        <a:srgbClr val="EDF8FE"/>
      </a:lt2>
      <a:accent1>
        <a:srgbClr val="477AB1"/>
      </a:accent1>
      <a:accent2>
        <a:srgbClr val="51848E"/>
      </a:accent2>
      <a:accent3>
        <a:srgbClr val="7B9B57"/>
      </a:accent3>
      <a:accent4>
        <a:srgbClr val="8B8D8C"/>
      </a:accent4>
      <a:accent5>
        <a:srgbClr val="8B7396"/>
      </a:accent5>
      <a:accent6>
        <a:srgbClr val="E89A53"/>
      </a:accent6>
      <a:hlink>
        <a:srgbClr val="0080FF"/>
      </a:hlink>
      <a:folHlink>
        <a:srgbClr val="FF00FF"/>
      </a:folHlink>
    </a:clrScheme>
    <a:fontScheme name="龙腾四海">
      <a:majorFont>
        <a:latin typeface="Maiandra GD"/>
        <a:ea typeface=""/>
        <a:cs typeface=""/>
        <a:font script="CYRL" typeface="Times New Roman"/>
        <a:font script="GREK" typeface="Times New Roman"/>
        <a:font script="Jpan" typeface="ＭＳ Ｐゴシック"/>
        <a:font script="Hang" typeface="HY중고딕"/>
        <a:font script="Hans" typeface="隶书"/>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mbria"/>
        <a:ea typeface=""/>
        <a:cs typeface=""/>
        <a:font script="Jpan" typeface="ＭＳ Ｐ明朝"/>
        <a:font script="Hang" typeface="HY견명조"/>
        <a:font script="Hans" typeface="华文楷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龙腾四海">
      <a:fillStyleLst>
        <a:solidFill>
          <a:schemeClr val="phClr">
            <a:tint val="100000"/>
            <a:shade val="100000"/>
            <a:hueMod val="100000"/>
            <a:satMod val="100000"/>
          </a:schemeClr>
        </a:solidFill>
        <a:gradFill rotWithShape="1">
          <a:gsLst>
            <a:gs pos="0">
              <a:schemeClr val="phClr">
                <a:tint val="100000"/>
                <a:shade val="50000"/>
                <a:hueMod val="100000"/>
                <a:satMod val="250000"/>
              </a:schemeClr>
            </a:gs>
            <a:gs pos="75000">
              <a:schemeClr val="phClr">
                <a:tint val="80000"/>
                <a:shade val="100000"/>
                <a:hueMod val="100000"/>
                <a:satMod val="375000"/>
              </a:schemeClr>
            </a:gs>
            <a:gs pos="100000">
              <a:schemeClr val="phClr">
                <a:tint val="50000"/>
                <a:shade val="100000"/>
                <a:hueMod val="100000"/>
                <a:satMod val="500000"/>
              </a:schemeClr>
            </a:gs>
          </a:gsLst>
          <a:lin ang="16200000" scaled="1"/>
        </a:gradFill>
        <a:blipFill>
          <a:blip xmlns:r="http://schemas.openxmlformats.org/officeDocument/2006/relationships" r:embed="rId1">
            <a:duotone>
              <a:schemeClr val="phClr">
                <a:tint val="100000"/>
                <a:shade val="50000"/>
                <a:hueMod val="100000"/>
                <a:satMod val="100000"/>
              </a:schemeClr>
              <a:schemeClr val="phClr">
                <a:tint val="100000"/>
                <a:shade val="75000"/>
                <a:hueMod val="100000"/>
                <a:satMod val="100000"/>
              </a:schemeClr>
            </a:duotone>
          </a:blip>
          <a:tile tx="0" ty="0" sx="50000" sy="50000" flip="none" algn="ctr"/>
        </a:blipFill>
      </a:fillStyleLst>
      <a:lnStyleLst>
        <a:ln w="127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glow>
              <a:schemeClr val="phClr">
                <a:tint val="100000"/>
                <a:shade val="100000"/>
                <a:hueMod val="100000"/>
                <a:satMod val="100000"/>
              </a:schemeClr>
            </a:glow>
          </a:effectLst>
        </a:effectStyle>
        <a:effectStyle>
          <a:effectLst>
            <a:glow>
              <a:schemeClr val="phClr">
                <a:tint val="100000"/>
                <a:shade val="100000"/>
                <a:hueMod val="100000"/>
                <a:satMod val="100000"/>
              </a:schemeClr>
            </a:glow>
          </a:effectLst>
          <a:scene3d>
            <a:camera prst="orthographicFront" fov="0">
              <a:rot lat="0" lon="0" rev="0"/>
            </a:camera>
            <a:lightRig rig="threePt" dir="tl">
              <a:rot lat="0" lon="0" rev="0"/>
            </a:lightRig>
          </a:scene3d>
          <a:sp3d prstMaterial="metal">
            <a:bevelT w="12700" h="12700" prst="relaxedInset"/>
            <a:contourClr>
              <a:schemeClr val="phClr">
                <a:tint val="100000"/>
                <a:shade val="100000"/>
                <a:hueMod val="100000"/>
                <a:satMod val="100000"/>
              </a:schemeClr>
            </a:contourClr>
          </a:sp3d>
        </a:effectStyle>
        <a:effectStyle>
          <a:effectLst>
            <a:glow>
              <a:schemeClr val="phClr">
                <a:tint val="100000"/>
                <a:shade val="100000"/>
                <a:hueMod val="100000"/>
                <a:satMod val="100000"/>
              </a:schemeClr>
            </a:glow>
            <a:outerShdw blurRad="44450" dist="50800" dir="3300000" sx="99000" sy="99000" algn="tl" rotWithShape="0">
              <a:srgbClr val="000000">
                <a:alpha val="55000"/>
              </a:srgbClr>
            </a:outerShdw>
          </a:effectLst>
          <a:scene3d>
            <a:camera prst="orthographicFront">
              <a:rot lat="0" lon="0" rev="0"/>
            </a:camera>
            <a:lightRig rig="contrasting" dir="tl">
              <a:rot lat="0" lon="0" rev="14220000"/>
            </a:lightRig>
          </a:scene3d>
          <a:sp3d prstMaterial="dkEdge">
            <a:bevelT w="63500" h="63500"/>
            <a:bevelB w="0" h="0"/>
            <a:contourClr>
              <a:schemeClr val="phClr">
                <a:tint val="100000"/>
                <a:shade val="100000"/>
                <a:hueMod val="100000"/>
                <a:satMod val="100000"/>
              </a:schemeClr>
            </a:contourClr>
          </a:sp3d>
        </a:effectStyle>
      </a:effectStyleLst>
      <a:bgFillStyleLst>
        <a:solidFill>
          <a:schemeClr val="phClr">
            <a:tint val="100000"/>
            <a:shade val="100000"/>
            <a:hueMod val="100000"/>
            <a:satMod val="100000"/>
          </a:schemeClr>
        </a:solidFill>
        <a:gradFill rotWithShape="1">
          <a:gsLst>
            <a:gs pos="0">
              <a:schemeClr val="bg1">
                <a:tint val="100000"/>
                <a:shade val="100000"/>
                <a:hueMod val="100000"/>
                <a:satMod val="150000"/>
              </a:schemeClr>
            </a:gs>
            <a:gs pos="55000">
              <a:schemeClr val="bg1">
                <a:tint val="100000"/>
                <a:shade val="90000"/>
                <a:hueMod val="100000"/>
                <a:satMod val="375000"/>
              </a:schemeClr>
            </a:gs>
            <a:gs pos="100000">
              <a:schemeClr val="phClr">
                <a:tint val="88000"/>
                <a:shade val="100000"/>
                <a:hueMod val="100000"/>
                <a:satMod val="500000"/>
              </a:schemeClr>
            </a:gs>
          </a:gsLst>
          <a:lin ang="5400000" scaled="1"/>
        </a:gradFill>
        <a:blipFill>
          <a:blip xmlns:r="http://schemas.openxmlformats.org/officeDocument/2006/relationships" r:embed="rId2">
            <a:duotone>
              <a:schemeClr val="phClr">
                <a:shade val="30000"/>
                <a:satMod val="555000"/>
              </a:schemeClr>
              <a:schemeClr val="phClr">
                <a:tint val="96000"/>
                <a:satMod val="120000"/>
              </a:schemeClr>
            </a:duotone>
          </a:blip>
          <a:stretch>
            <a:fillRect/>
          </a:stretch>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流畅">
  <a:themeElements>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流畅">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流畅">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龙腾四海">
  <a:themeElements>
    <a:clrScheme name="龙腾四海">
      <a:dk1>
        <a:sysClr val="windowText" lastClr="000000"/>
      </a:dk1>
      <a:lt1>
        <a:sysClr val="window" lastClr="FFFFFF"/>
      </a:lt1>
      <a:dk2>
        <a:srgbClr val="001B36"/>
      </a:dk2>
      <a:lt2>
        <a:srgbClr val="EDF8FE"/>
      </a:lt2>
      <a:accent1>
        <a:srgbClr val="477AB1"/>
      </a:accent1>
      <a:accent2>
        <a:srgbClr val="51848E"/>
      </a:accent2>
      <a:accent3>
        <a:srgbClr val="7B9B57"/>
      </a:accent3>
      <a:accent4>
        <a:srgbClr val="8B8D8C"/>
      </a:accent4>
      <a:accent5>
        <a:srgbClr val="8B7396"/>
      </a:accent5>
      <a:accent6>
        <a:srgbClr val="E89A53"/>
      </a:accent6>
      <a:hlink>
        <a:srgbClr val="0080FF"/>
      </a:hlink>
      <a:folHlink>
        <a:srgbClr val="FF00FF"/>
      </a:folHlink>
    </a:clrScheme>
    <a:fontScheme name="龙腾四海">
      <a:majorFont>
        <a:latin typeface="Maiandra GD"/>
        <a:ea typeface=""/>
        <a:cs typeface=""/>
        <a:font script="CYRL" typeface="Times New Roman"/>
        <a:font script="GREK" typeface="Times New Roman"/>
        <a:font script="Jpan" typeface="ＭＳ Ｐゴシック"/>
        <a:font script="Hang" typeface="HY중고딕"/>
        <a:font script="Hans" typeface="隶书"/>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mbria"/>
        <a:ea typeface=""/>
        <a:cs typeface=""/>
        <a:font script="Jpan" typeface="ＭＳ Ｐ明朝"/>
        <a:font script="Hang" typeface="HY견명조"/>
        <a:font script="Hans" typeface="华文楷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龙腾四海">
      <a:fillStyleLst>
        <a:solidFill>
          <a:schemeClr val="phClr">
            <a:tint val="100000"/>
            <a:shade val="100000"/>
            <a:hueMod val="100000"/>
            <a:satMod val="100000"/>
          </a:schemeClr>
        </a:solidFill>
        <a:gradFill rotWithShape="1">
          <a:gsLst>
            <a:gs pos="0">
              <a:schemeClr val="phClr">
                <a:tint val="100000"/>
                <a:shade val="50000"/>
                <a:hueMod val="100000"/>
                <a:satMod val="250000"/>
              </a:schemeClr>
            </a:gs>
            <a:gs pos="75000">
              <a:schemeClr val="phClr">
                <a:tint val="80000"/>
                <a:shade val="100000"/>
                <a:hueMod val="100000"/>
                <a:satMod val="375000"/>
              </a:schemeClr>
            </a:gs>
            <a:gs pos="100000">
              <a:schemeClr val="phClr">
                <a:tint val="50000"/>
                <a:shade val="100000"/>
                <a:hueMod val="100000"/>
                <a:satMod val="500000"/>
              </a:schemeClr>
            </a:gs>
          </a:gsLst>
          <a:lin ang="16200000" scaled="1"/>
        </a:gradFill>
        <a:blipFill>
          <a:blip xmlns:r="http://schemas.openxmlformats.org/officeDocument/2006/relationships" r:embed="rId1">
            <a:duotone>
              <a:schemeClr val="phClr">
                <a:tint val="100000"/>
                <a:shade val="50000"/>
                <a:hueMod val="100000"/>
                <a:satMod val="100000"/>
              </a:schemeClr>
              <a:schemeClr val="phClr">
                <a:tint val="100000"/>
                <a:shade val="75000"/>
                <a:hueMod val="100000"/>
                <a:satMod val="100000"/>
              </a:schemeClr>
            </a:duotone>
          </a:blip>
          <a:tile tx="0" ty="0" sx="50000" sy="50000" flip="none" algn="ctr"/>
        </a:blipFill>
      </a:fillStyleLst>
      <a:lnStyleLst>
        <a:ln w="127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glow>
              <a:schemeClr val="phClr">
                <a:tint val="100000"/>
                <a:shade val="100000"/>
                <a:hueMod val="100000"/>
                <a:satMod val="100000"/>
              </a:schemeClr>
            </a:glow>
          </a:effectLst>
        </a:effectStyle>
        <a:effectStyle>
          <a:effectLst>
            <a:glow>
              <a:schemeClr val="phClr">
                <a:tint val="100000"/>
                <a:shade val="100000"/>
                <a:hueMod val="100000"/>
                <a:satMod val="100000"/>
              </a:schemeClr>
            </a:glow>
          </a:effectLst>
          <a:scene3d>
            <a:camera prst="orthographicFront" fov="0">
              <a:rot lat="0" lon="0" rev="0"/>
            </a:camera>
            <a:lightRig rig="threePt" dir="tl">
              <a:rot lat="0" lon="0" rev="0"/>
            </a:lightRig>
          </a:scene3d>
          <a:sp3d prstMaterial="metal">
            <a:bevelT w="12700" h="12700" prst="relaxedInset"/>
            <a:contourClr>
              <a:schemeClr val="phClr">
                <a:tint val="100000"/>
                <a:shade val="100000"/>
                <a:hueMod val="100000"/>
                <a:satMod val="100000"/>
              </a:schemeClr>
            </a:contourClr>
          </a:sp3d>
        </a:effectStyle>
        <a:effectStyle>
          <a:effectLst>
            <a:glow>
              <a:schemeClr val="phClr">
                <a:tint val="100000"/>
                <a:shade val="100000"/>
                <a:hueMod val="100000"/>
                <a:satMod val="100000"/>
              </a:schemeClr>
            </a:glow>
            <a:outerShdw blurRad="44450" dist="50800" dir="3300000" sx="99000" sy="99000" algn="tl" rotWithShape="0">
              <a:srgbClr val="000000">
                <a:alpha val="55000"/>
              </a:srgbClr>
            </a:outerShdw>
          </a:effectLst>
          <a:scene3d>
            <a:camera prst="orthographicFront">
              <a:rot lat="0" lon="0" rev="0"/>
            </a:camera>
            <a:lightRig rig="contrasting" dir="tl">
              <a:rot lat="0" lon="0" rev="14220000"/>
            </a:lightRig>
          </a:scene3d>
          <a:sp3d prstMaterial="dkEdge">
            <a:bevelT w="63500" h="63500"/>
            <a:bevelB w="0" h="0"/>
            <a:contourClr>
              <a:schemeClr val="phClr">
                <a:tint val="100000"/>
                <a:shade val="100000"/>
                <a:hueMod val="100000"/>
                <a:satMod val="100000"/>
              </a:schemeClr>
            </a:contourClr>
          </a:sp3d>
        </a:effectStyle>
      </a:effectStyleLst>
      <a:bgFillStyleLst>
        <a:solidFill>
          <a:schemeClr val="phClr">
            <a:tint val="100000"/>
            <a:shade val="100000"/>
            <a:hueMod val="100000"/>
            <a:satMod val="100000"/>
          </a:schemeClr>
        </a:solidFill>
        <a:gradFill rotWithShape="1">
          <a:gsLst>
            <a:gs pos="0">
              <a:schemeClr val="bg1">
                <a:tint val="100000"/>
                <a:shade val="100000"/>
                <a:hueMod val="100000"/>
                <a:satMod val="150000"/>
              </a:schemeClr>
            </a:gs>
            <a:gs pos="55000">
              <a:schemeClr val="bg1">
                <a:tint val="100000"/>
                <a:shade val="90000"/>
                <a:hueMod val="100000"/>
                <a:satMod val="375000"/>
              </a:schemeClr>
            </a:gs>
            <a:gs pos="100000">
              <a:schemeClr val="phClr">
                <a:tint val="88000"/>
                <a:shade val="100000"/>
                <a:hueMod val="100000"/>
                <a:satMod val="500000"/>
              </a:schemeClr>
            </a:gs>
          </a:gsLst>
          <a:lin ang="5400000" scaled="1"/>
        </a:gradFill>
        <a:blipFill>
          <a:blip xmlns:r="http://schemas.openxmlformats.org/officeDocument/2006/relationships" r:embed="rId2">
            <a:duotone>
              <a:schemeClr val="phClr">
                <a:shade val="30000"/>
                <a:satMod val="555000"/>
              </a:schemeClr>
              <a:schemeClr val="phClr">
                <a:tint val="96000"/>
                <a:satMod val="120000"/>
              </a:schemeClr>
            </a:duotone>
          </a:blip>
          <a:stretch>
            <a:fillRect/>
          </a:stretch>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行云流水">
  <a:themeElements>
    <a:clrScheme name="行云流水">
      <a:dk1>
        <a:sysClr val="windowText" lastClr="000000"/>
      </a:dk1>
      <a:lt1>
        <a:sysClr val="window" lastClr="FFFFFF"/>
      </a:lt1>
      <a:dk2>
        <a:srgbClr val="411401"/>
      </a:dk2>
      <a:lt2>
        <a:srgbClr val="FFE6E6"/>
      </a:lt2>
      <a:accent1>
        <a:srgbClr val="A24A48"/>
      </a:accent1>
      <a:accent2>
        <a:srgbClr val="B2935C"/>
      </a:accent2>
      <a:accent3>
        <a:srgbClr val="6A9A9A"/>
      </a:accent3>
      <a:accent4>
        <a:srgbClr val="B2B787"/>
      </a:accent4>
      <a:accent5>
        <a:srgbClr val="91644B"/>
      </a:accent5>
      <a:accent6>
        <a:srgbClr val="654A76"/>
      </a:accent6>
      <a:hlink>
        <a:srgbClr val="00A800"/>
      </a:hlink>
      <a:folHlink>
        <a:srgbClr val="FF00FF"/>
      </a:folHlink>
    </a:clrScheme>
    <a:fontScheme name="行云流水">
      <a:majorFont>
        <a:latin typeface="Cambria"/>
        <a:ea typeface=""/>
        <a:cs typeface=""/>
        <a:font script="Jpan" typeface="ＭＳ Ｐゴシック"/>
        <a:font script="Hang" typeface="맑은 고딕"/>
        <a:font script="Hans" typeface="华文行楷"/>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Ｐ明朝"/>
        <a:font script="Hang" typeface="HY견명조"/>
        <a:font script="Hans" typeface="华文行楷"/>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行云流水">
      <a:fillStyleLst>
        <a:solidFill>
          <a:schemeClr val="phClr"/>
        </a:solidFill>
        <a:gradFill rotWithShape="1">
          <a:gsLst>
            <a:gs pos="0">
              <a:schemeClr val="phClr">
                <a:tint val="90000"/>
                <a:satMod val="130000"/>
              </a:schemeClr>
            </a:gs>
            <a:gs pos="50000">
              <a:schemeClr val="phClr">
                <a:tint val="45000"/>
                <a:satMod val="220000"/>
              </a:schemeClr>
            </a:gs>
            <a:gs pos="100000">
              <a:schemeClr val="phClr">
                <a:tint val="90000"/>
                <a:satMod val="130000"/>
              </a:schemeClr>
            </a:gs>
          </a:gsLst>
          <a:lin ang="5400000" scaled="1"/>
        </a:gradFill>
        <a:gradFill rotWithShape="1">
          <a:gsLst>
            <a:gs pos="0">
              <a:schemeClr val="phClr">
                <a:tint val="100000"/>
                <a:shade val="90000"/>
                <a:hueMod val="100000"/>
                <a:satMod val="200000"/>
              </a:schemeClr>
            </a:gs>
            <a:gs pos="50000">
              <a:schemeClr val="phClr">
                <a:tint val="100000"/>
                <a:shade val="60000"/>
                <a:hueMod val="100000"/>
                <a:satMod val="180000"/>
              </a:schemeClr>
            </a:gs>
            <a:gs pos="100000">
              <a:schemeClr val="phClr">
                <a:tint val="100000"/>
                <a:shade val="90000"/>
                <a:hueMod val="100000"/>
                <a:satMod val="200000"/>
              </a:schemeClr>
            </a:gs>
          </a:gsLst>
          <a:lin ang="5400000" scaled="1"/>
        </a:grad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50600">
              <a:schemeClr val="phClr">
                <a:alpha val="40000"/>
              </a:schemeClr>
            </a:glow>
          </a:effectLst>
        </a:effectStyle>
        <a:effectStyle>
          <a:effectLst>
            <a:glow rad="101600">
              <a:schemeClr val="phClr">
                <a:alpha val="60000"/>
              </a:schemeClr>
            </a:glow>
          </a:effectLst>
          <a:scene3d>
            <a:camera prst="isometricLeftDown" fov="0">
              <a:rot lat="0" lon="0" rev="0"/>
            </a:camera>
            <a:lightRig rig="harsh" dir="tl">
              <a:rot lat="0" lon="0" rev="14280000"/>
            </a:lightRig>
          </a:scene3d>
          <a:sp3d prstMaterial="flat">
            <a:bevelT w="38100" h="50800" prst="softRound"/>
          </a:sp3d>
        </a:effectStyle>
        <a:effectStyle>
          <a:effectLst>
            <a:glow>
              <a:schemeClr val="phClr"/>
            </a:glow>
          </a:effectLst>
          <a:scene3d>
            <a:camera prst="isometricLeftDown">
              <a:rot lat="0" lon="0" rev="0"/>
            </a:camera>
            <a:lightRig rig="harsh" dir="tl">
              <a:rot lat="0" lon="0" rev="14280000"/>
            </a:lightRig>
          </a:scene3d>
          <a:sp3d extrusionH="63500" contourW="38100" prstMaterial="flat">
            <a:bevelT w="50800" h="63500" prst="softRound"/>
            <a:contourClr>
              <a:schemeClr val="phClr">
                <a:tint val="5"/>
                <a:satMod val="130000"/>
              </a:schemeClr>
            </a:contourClr>
          </a:sp3d>
        </a:effectStyle>
      </a:effectStyleLst>
      <a:bgFillStyleLst>
        <a:solidFill>
          <a:schemeClr val="phClr"/>
        </a:solidFill>
        <a:gradFill rotWithShape="1">
          <a:gsLst>
            <a:gs pos="0">
              <a:schemeClr val="phClr">
                <a:tint val="100000"/>
                <a:shade val="80000"/>
                <a:hueMod val="100000"/>
                <a:satMod val="300000"/>
              </a:schemeClr>
            </a:gs>
            <a:gs pos="72000">
              <a:schemeClr val="phClr">
                <a:tint val="100000"/>
                <a:shade val="100000"/>
                <a:hueMod val="100000"/>
                <a:satMod val="100000"/>
              </a:schemeClr>
            </a:gs>
            <a:gs pos="81000">
              <a:schemeClr val="phClr">
                <a:tint val="98000"/>
                <a:shade val="100000"/>
                <a:hueMod val="100000"/>
                <a:satMod val="150000"/>
              </a:schemeClr>
            </a:gs>
            <a:gs pos="100000">
              <a:schemeClr val="phClr">
                <a:tint val="100000"/>
                <a:shade val="100000"/>
                <a:hueMod val="100000"/>
                <a:satMod val="200000"/>
              </a:schemeClr>
            </a:gs>
          </a:gsLst>
          <a:lin ang="16200000" scaled="1"/>
        </a:gradFill>
        <a:blipFill>
          <a:blip xmlns:r="http://schemas.openxmlformats.org/officeDocument/2006/relationships" r:embed="rId1">
            <a:duotone>
              <a:schemeClr val="phClr">
                <a:tint val="100000"/>
                <a:shade val="39000"/>
                <a:hueMod val="100000"/>
                <a:satMod val="150000"/>
              </a:schemeClr>
              <a:schemeClr val="phClr">
                <a:tint val="90000"/>
                <a:shade val="100000"/>
                <a:hueMod val="100000"/>
                <a:satMod val="120000"/>
              </a:schemeClr>
            </a:duotone>
          </a:blip>
          <a:stretch>
            <a:fillRect/>
          </a:stretch>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凤舞九天">
  <a:themeElements>
    <a:clrScheme name="凤舞九天">
      <a:dk1>
        <a:sysClr val="windowText" lastClr="000000"/>
      </a:dk1>
      <a:lt1>
        <a:sysClr val="window" lastClr="FFFFFF"/>
      </a:lt1>
      <a:dk2>
        <a:srgbClr val="004646"/>
      </a:dk2>
      <a:lt2>
        <a:srgbClr val="E1F0FF"/>
      </a:lt2>
      <a:accent1>
        <a:srgbClr val="50742F"/>
      </a:accent1>
      <a:accent2>
        <a:srgbClr val="268868"/>
      </a:accent2>
      <a:accent3>
        <a:srgbClr val="33BD56"/>
      </a:accent3>
      <a:accent4>
        <a:srgbClr val="4BC5B9"/>
      </a:accent4>
      <a:accent5>
        <a:srgbClr val="3163CA"/>
      </a:accent5>
      <a:accent6>
        <a:srgbClr val="4B14AA"/>
      </a:accent6>
      <a:hlink>
        <a:srgbClr val="D9BE02"/>
      </a:hlink>
      <a:folHlink>
        <a:srgbClr val="F900F9"/>
      </a:folHlink>
    </a:clrScheme>
    <a:fontScheme name="凤舞九天">
      <a:majorFont>
        <a:latin typeface="Footlight MT Light"/>
        <a:ea typeface=""/>
        <a:cs typeface=""/>
        <a:font script="Jpan" typeface="ＭＳ Ｐゴシック"/>
        <a:font script="Hang" typeface="맑은 고딕"/>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oudy Old Style"/>
        <a:ea typeface=""/>
        <a:cs typeface=""/>
        <a:font script="Jpan" typeface="ＭＳ Ｐ明朝"/>
        <a:font script="Hang" typeface="HY견명조"/>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凤舞九天">
      <a:fillStyleLst>
        <a:solidFill>
          <a:schemeClr val="phClr">
            <a:tint val="100000"/>
            <a:shade val="100000"/>
            <a:hueMod val="100000"/>
            <a:satMod val="100000"/>
          </a:schemeClr>
        </a:solidFill>
        <a:gradFill rotWithShape="1">
          <a:gsLst>
            <a:gs pos="0">
              <a:schemeClr val="phClr">
                <a:tint val="65000"/>
                <a:satMod val="180000"/>
              </a:schemeClr>
            </a:gs>
            <a:gs pos="50000">
              <a:schemeClr val="phClr">
                <a:tint val="40000"/>
                <a:satMod val="175000"/>
              </a:schemeClr>
            </a:gs>
            <a:gs pos="100000">
              <a:schemeClr val="phClr">
                <a:tint val="65000"/>
                <a:satMod val="180000"/>
              </a:schemeClr>
            </a:gs>
          </a:gsLst>
          <a:lin ang="0" scaled="1"/>
        </a:gradFill>
        <a:gradFill rotWithShape="1">
          <a:gsLst>
            <a:gs pos="0">
              <a:schemeClr val="phClr">
                <a:shade val="38000"/>
                <a:satMod val="150000"/>
              </a:schemeClr>
            </a:gs>
            <a:gs pos="50000">
              <a:schemeClr val="phClr">
                <a:shade val="100000"/>
                <a:satMod val="100000"/>
              </a:schemeClr>
            </a:gs>
            <a:gs pos="100000">
              <a:schemeClr val="phClr">
                <a:shade val="38000"/>
                <a:satMod val="150000"/>
              </a:schemeClr>
            </a:gs>
          </a:gsLst>
          <a:lin ang="0" scaled="1"/>
        </a:grad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outerShdw blurRad="190500" dist="78600" dir="2700000" rotWithShape="0">
              <a:srgbClr val="000000">
                <a:alpha val="35500"/>
              </a:srgbClr>
            </a:outerShdw>
          </a:effectLst>
        </a:effectStyle>
        <a:effectStyle>
          <a:effectLst>
            <a:outerShdw blurRad="190500" dist="78600" dir="2700000" rotWithShape="0">
              <a:srgbClr val="000000">
                <a:alpha val="35500"/>
              </a:srgbClr>
            </a:outerShdw>
          </a:effectLst>
        </a:effectStyle>
        <a:effectStyle>
          <a:effectLst>
            <a:outerShdw blurRad="190500" dist="78600" dir="2700000" rotWithShape="0">
              <a:srgbClr val="000000">
                <a:alpha val="3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tint val="100000"/>
            <a:shade val="100000"/>
            <a:hueMod val="100000"/>
            <a:satMod val="100000"/>
          </a:schemeClr>
        </a:solidFill>
        <a:gradFill rotWithShape="1">
          <a:gsLst>
            <a:gs pos="0">
              <a:schemeClr val="phClr">
                <a:tint val="80000"/>
                <a:satMod val="400000"/>
              </a:schemeClr>
            </a:gs>
            <a:gs pos="25000">
              <a:schemeClr val="phClr">
                <a:tint val="83000"/>
                <a:satMod val="300000"/>
              </a:schemeClr>
            </a:gs>
            <a:gs pos="100000">
              <a:schemeClr val="phClr">
                <a:shade val="15000"/>
                <a:satMod val="300000"/>
              </a:schemeClr>
            </a:gs>
          </a:gsLst>
          <a:path path="circle">
            <a:fillToRect l="10000" t="180000" r="10000" b="50000"/>
          </a:path>
        </a:gradFill>
        <a:blipFill>
          <a:blip xmlns:r="http://schemas.openxmlformats.org/officeDocument/2006/relationships" r:embed="rId1">
            <a:duotone>
              <a:schemeClr val="phClr">
                <a:tint val="100000"/>
                <a:shade val="70000"/>
                <a:hueMod val="100000"/>
                <a:satMod val="100000"/>
              </a:schemeClr>
              <a:schemeClr val="phClr">
                <a:tint val="90000"/>
                <a:shade val="100000"/>
                <a:hueMod val="100000"/>
                <a:satMod val="100000"/>
              </a:schemeClr>
            </a:duotone>
          </a:blip>
          <a:tile tx="0" ty="0" sx="50000" sy="50000" flip="x" algn="tl"/>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A000120150119A20PWBG">
  <a:themeElements>
    <a:clrScheme name="A000120150119A20PWBG 1">
      <a:dk1>
        <a:srgbClr val="5F5F5F"/>
      </a:dk1>
      <a:lt1>
        <a:srgbClr val="FFFFFF"/>
      </a:lt1>
      <a:dk2>
        <a:srgbClr val="5F5F5F"/>
      </a:dk2>
      <a:lt2>
        <a:srgbClr val="FFFFFF"/>
      </a:lt2>
      <a:accent1>
        <a:srgbClr val="BF0000"/>
      </a:accent1>
      <a:accent2>
        <a:srgbClr val="ED7D31"/>
      </a:accent2>
      <a:accent3>
        <a:srgbClr val="FFFFFF"/>
      </a:accent3>
      <a:accent4>
        <a:srgbClr val="505050"/>
      </a:accent4>
      <a:accent5>
        <a:srgbClr val="DCAAAA"/>
      </a:accent5>
      <a:accent6>
        <a:srgbClr val="D7712B"/>
      </a:accent6>
      <a:hlink>
        <a:srgbClr val="0563C1"/>
      </a:hlink>
      <a:folHlink>
        <a:srgbClr val="954F72"/>
      </a:folHlink>
    </a:clrScheme>
    <a:fontScheme name="A000120150119A20PWBG">
      <a:majorFont>
        <a:latin typeface="Times New Roman"/>
        <a:ea typeface="华文中宋"/>
        <a:cs typeface=""/>
      </a:majorFont>
      <a:minorFont>
        <a:latin typeface="Times New Roman"/>
        <a:ea typeface="幼圆"/>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A000120150119A20PWBG 1">
        <a:dk1>
          <a:srgbClr val="5F5F5F"/>
        </a:dk1>
        <a:lt1>
          <a:srgbClr val="FFFFFF"/>
        </a:lt1>
        <a:dk2>
          <a:srgbClr val="5F5F5F"/>
        </a:dk2>
        <a:lt2>
          <a:srgbClr val="FFFFFF"/>
        </a:lt2>
        <a:accent1>
          <a:srgbClr val="BF0000"/>
        </a:accent1>
        <a:accent2>
          <a:srgbClr val="ED7D31"/>
        </a:accent2>
        <a:accent3>
          <a:srgbClr val="FFFFFF"/>
        </a:accent3>
        <a:accent4>
          <a:srgbClr val="505050"/>
        </a:accent4>
        <a:accent5>
          <a:srgbClr val="DCAAAA"/>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themeOverride>
</file>

<file path=ppt/theme/themeOverride2.xml><?xml version="1.0" encoding="utf-8"?>
<a:themeOverride xmlns:a="http://schemas.openxmlformats.org/drawingml/2006/main">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themeOverride>
</file>

<file path=ppt/theme/themeOverride3.xml><?xml version="1.0" encoding="utf-8"?>
<a:themeOverride xmlns:a="http://schemas.openxmlformats.org/drawingml/2006/main">
  <a:clrScheme name="行云流水">
    <a:dk1>
      <a:sysClr val="windowText" lastClr="000000"/>
    </a:dk1>
    <a:lt1>
      <a:sysClr val="window" lastClr="FFFFFF"/>
    </a:lt1>
    <a:dk2>
      <a:srgbClr val="411401"/>
    </a:dk2>
    <a:lt2>
      <a:srgbClr val="FFE6E6"/>
    </a:lt2>
    <a:accent1>
      <a:srgbClr val="A24A48"/>
    </a:accent1>
    <a:accent2>
      <a:srgbClr val="B2935C"/>
    </a:accent2>
    <a:accent3>
      <a:srgbClr val="6A9A9A"/>
    </a:accent3>
    <a:accent4>
      <a:srgbClr val="B2B787"/>
    </a:accent4>
    <a:accent5>
      <a:srgbClr val="91644B"/>
    </a:accent5>
    <a:accent6>
      <a:srgbClr val="654A76"/>
    </a:accent6>
    <a:hlink>
      <a:srgbClr val="00A800"/>
    </a:hlink>
    <a:folHlink>
      <a:srgbClr val="FF00FF"/>
    </a:folHlink>
  </a:clrScheme>
</a:themeOverride>
</file>

<file path=docProps/app.xml><?xml version="1.0" encoding="utf-8"?>
<Properties xmlns="http://schemas.openxmlformats.org/officeDocument/2006/extended-properties" xmlns:vt="http://schemas.openxmlformats.org/officeDocument/2006/docPropsVTypes">
  <TotalTime>0</TotalTime>
  <Words>1945</Words>
  <Application>WPS 演示</Application>
  <PresentationFormat>全屏显示(4:3)</PresentationFormat>
  <Paragraphs>149</Paragraphs>
  <Slides>16</Slides>
  <Notes>1</Notes>
  <HiddenSlides>0</HiddenSlides>
  <MMClips>1</MMClips>
  <ScaleCrop>false</ScaleCrop>
  <HeadingPairs>
    <vt:vector size="6" baseType="variant">
      <vt:variant>
        <vt:lpstr>已用的字体</vt:lpstr>
      </vt:variant>
      <vt:variant>
        <vt:i4>26</vt:i4>
      </vt:variant>
      <vt:variant>
        <vt:lpstr>主题</vt:lpstr>
      </vt:variant>
      <vt:variant>
        <vt:i4>7</vt:i4>
      </vt:variant>
      <vt:variant>
        <vt:lpstr>幻灯片标题</vt:lpstr>
      </vt:variant>
      <vt:variant>
        <vt:i4>16</vt:i4>
      </vt:variant>
    </vt:vector>
  </HeadingPairs>
  <TitlesOfParts>
    <vt:vector size="49" baseType="lpstr">
      <vt:lpstr>Arial</vt:lpstr>
      <vt:lpstr>宋体</vt:lpstr>
      <vt:lpstr>Wingdings</vt:lpstr>
      <vt:lpstr>Maiandra GD</vt:lpstr>
      <vt:lpstr>隶书</vt:lpstr>
      <vt:lpstr>Wingdings 2</vt:lpstr>
      <vt:lpstr>Arial</vt:lpstr>
      <vt:lpstr>Calibri</vt:lpstr>
      <vt:lpstr>Wingdings 2</vt:lpstr>
      <vt:lpstr>Cambria</vt:lpstr>
      <vt:lpstr>华文行楷</vt:lpstr>
      <vt:lpstr>Footlight MT Light</vt:lpstr>
      <vt:lpstr>华文新魏</vt:lpstr>
      <vt:lpstr>Times New Roman</vt:lpstr>
      <vt:lpstr>华文中宋</vt:lpstr>
      <vt:lpstr>黑体</vt:lpstr>
      <vt:lpstr>华文新魏</vt:lpstr>
      <vt:lpstr>Calibri</vt:lpstr>
      <vt:lpstr>Times New Roman</vt:lpstr>
      <vt:lpstr>Constantia</vt:lpstr>
      <vt:lpstr>华文楷体</vt:lpstr>
      <vt:lpstr>微软雅黑</vt:lpstr>
      <vt:lpstr>Arial Unicode MS</vt:lpstr>
      <vt:lpstr>Segoe Print</vt:lpstr>
      <vt:lpstr>Goudy Old Style</vt:lpstr>
      <vt:lpstr>幼圆</vt:lpstr>
      <vt:lpstr>默认设计模板</vt:lpstr>
      <vt:lpstr>龙腾四海</vt:lpstr>
      <vt:lpstr>流畅</vt:lpstr>
      <vt:lpstr>1_龙腾四海</vt:lpstr>
      <vt:lpstr>行云流水</vt:lpstr>
      <vt:lpstr>凤舞九天</vt:lpstr>
      <vt:lpstr>A000120150119A20PWBG</vt:lpstr>
      <vt:lpstr>同学们，刚才我们一起欣赏的古诗词和歌曲中描述的美景位于我国的哪个区域？</vt:lpstr>
      <vt:lpstr>    黄土高原景观图</vt:lpstr>
      <vt:lpstr>PowerPoint 演示文稿</vt:lpstr>
      <vt:lpstr>PowerPoint 演示文稿</vt:lpstr>
      <vt:lpstr>PowerPoint 演示文稿</vt:lpstr>
      <vt:lpstr>找出南方四大地形区，通过图左下角的海拔图例估计大致海拔</vt:lpstr>
      <vt:lpstr>从海拔、范围大小、完整性等方面，比较四川盆地、云贵高原、长江中下游平原和东南丘陵四大地形区的地形特征</vt:lpstr>
      <vt:lpstr>我国寒潮路径入侵图</vt:lpstr>
      <vt:lpstr>PowerPoint 演示文稿</vt:lpstr>
      <vt:lpstr>西部地跨我国地势的第二级阶梯，地形以高原、盆地为主；东部跨越我国地势的第三级阶梯，地形以平原、丘陵为主。</vt:lpstr>
      <vt:lpstr> 小结：南方地区地形特点 </vt:lpstr>
      <vt:lpstr>同学们根据我们学过的知识和南方地区所处的纬度位置判断，分析该地区处于哪个温度带？</vt:lpstr>
      <vt:lpstr>   我们已经知道北方的气候和土壤，那么南方是什么土壤？它是怎样形成的？南方地区为什么被称为“红土地”？</vt:lpstr>
      <vt:lpstr>请同学们读课本46页阅读材料：                        四川盆地与云贵高原</vt:lpstr>
      <vt:lpstr>课堂小结：</vt:lpstr>
      <vt:lpstr>PowerPoint 演示文稿</vt:lpstr>
    </vt:vector>
  </TitlesOfParts>
  <Company>Sky123.Org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Sky123.Org</dc:creator>
  <cp:lastModifiedBy>淡淡风铃</cp:lastModifiedBy>
  <cp:revision>248</cp:revision>
  <dcterms:created xsi:type="dcterms:W3CDTF">2013-11-26T00:49:00Z</dcterms:created>
  <dcterms:modified xsi:type="dcterms:W3CDTF">2018-03-21T13:00:33Z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2052-10.1.0.7224</vt:lpwstr>
  </property>
</Properties>
</file>